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0"/>
  </p:notesMasterIdLst>
  <p:sldIdLst>
    <p:sldId id="256" r:id="rId2"/>
    <p:sldId id="258" r:id="rId3"/>
    <p:sldId id="262" r:id="rId4"/>
    <p:sldId id="265" r:id="rId5"/>
    <p:sldId id="257" r:id="rId6"/>
    <p:sldId id="259" r:id="rId7"/>
    <p:sldId id="260" r:id="rId8"/>
    <p:sldId id="261" r:id="rId9"/>
    <p:sldId id="263" r:id="rId10"/>
    <p:sldId id="266" r:id="rId11"/>
    <p:sldId id="285" r:id="rId12"/>
    <p:sldId id="278" r:id="rId13"/>
    <p:sldId id="267" r:id="rId14"/>
    <p:sldId id="268" r:id="rId15"/>
    <p:sldId id="276" r:id="rId16"/>
    <p:sldId id="281" r:id="rId17"/>
    <p:sldId id="282" r:id="rId18"/>
    <p:sldId id="270" r:id="rId19"/>
    <p:sldId id="269" r:id="rId20"/>
    <p:sldId id="273" r:id="rId21"/>
    <p:sldId id="274" r:id="rId22"/>
    <p:sldId id="275" r:id="rId23"/>
    <p:sldId id="271" r:id="rId24"/>
    <p:sldId id="272" r:id="rId25"/>
    <p:sldId id="279" r:id="rId26"/>
    <p:sldId id="283" r:id="rId27"/>
    <p:sldId id="284" r:id="rId28"/>
    <p:sldId id="280" r:id="rId29"/>
  </p:sldIdLst>
  <p:sldSz cx="15846425" cy="9601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00B0F0"/>
    <a:srgbClr val="94CE94"/>
    <a:srgbClr val="7030A0"/>
    <a:srgbClr val="DDDD90"/>
    <a:srgbClr val="BEBEBE"/>
    <a:srgbClr val="F1BAE1"/>
    <a:srgbClr val="BDA49E"/>
    <a:srgbClr val="C9B2DD"/>
    <a:srgbClr val="EB91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7F58DE-E74C-914B-BBD2-B38B1A3DBC68}" v="928" dt="2023-05-08T20:07:46.0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00"/>
    <p:restoredTop sz="96534"/>
  </p:normalViewPr>
  <p:slideViewPr>
    <p:cSldViewPr snapToGrid="0">
      <p:cViewPr>
        <p:scale>
          <a:sx n="56" d="100"/>
          <a:sy n="56" d="100"/>
        </p:scale>
        <p:origin x="2256" y="1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char, Sid" userId="88c6eb66-029e-448d-9af0-b651d8e40665" providerId="ADAL" clId="{B67F58DE-E74C-914B-BBD2-B38B1A3DBC68}"/>
    <pc:docChg chg="undo redo custSel addSld delSld modSld sldOrd modMainMaster modNotesMaster">
      <pc:chgData name="Achar, Sid" userId="88c6eb66-029e-448d-9af0-b651d8e40665" providerId="ADAL" clId="{B67F58DE-E74C-914B-BBD2-B38B1A3DBC68}" dt="2023-05-08T20:07:46.011" v="4359"/>
      <pc:docMkLst>
        <pc:docMk/>
      </pc:docMkLst>
      <pc:sldChg chg="addSp delSp modSp new mod setBg">
        <pc:chgData name="Achar, Sid" userId="88c6eb66-029e-448d-9af0-b651d8e40665" providerId="ADAL" clId="{B67F58DE-E74C-914B-BBD2-B38B1A3DBC68}" dt="2023-04-18T18:30:00.605" v="1961"/>
        <pc:sldMkLst>
          <pc:docMk/>
          <pc:sldMk cId="1300208834" sldId="256"/>
        </pc:sldMkLst>
        <pc:spChg chg="del">
          <ac:chgData name="Achar, Sid" userId="88c6eb66-029e-448d-9af0-b651d8e40665" providerId="ADAL" clId="{B67F58DE-E74C-914B-BBD2-B38B1A3DBC68}" dt="2023-03-27T18:09:17.937" v="1" actId="478"/>
          <ac:spMkLst>
            <pc:docMk/>
            <pc:sldMk cId="1300208834" sldId="256"/>
            <ac:spMk id="2" creationId="{545C5155-EEB1-7A80-BDE1-8DCB8B961BAB}"/>
          </ac:spMkLst>
        </pc:spChg>
        <pc:spChg chg="del">
          <ac:chgData name="Achar, Sid" userId="88c6eb66-029e-448d-9af0-b651d8e40665" providerId="ADAL" clId="{B67F58DE-E74C-914B-BBD2-B38B1A3DBC68}" dt="2023-03-27T18:09:17.937" v="1" actId="478"/>
          <ac:spMkLst>
            <pc:docMk/>
            <pc:sldMk cId="1300208834" sldId="256"/>
            <ac:spMk id="3" creationId="{0CE54FB5-D77C-96CC-6268-E47CFCBE9165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1300208834" sldId="256"/>
            <ac:spMk id="11" creationId="{931361E8-7604-CB7C-E6FA-7ABE3F69D11E}"/>
          </ac:spMkLst>
        </pc:spChg>
        <pc:spChg chg="add del mod">
          <ac:chgData name="Achar, Sid" userId="88c6eb66-029e-448d-9af0-b651d8e40665" providerId="ADAL" clId="{B67F58DE-E74C-914B-BBD2-B38B1A3DBC68}" dt="2023-03-28T01:39:02.611" v="124" actId="478"/>
          <ac:spMkLst>
            <pc:docMk/>
            <pc:sldMk cId="1300208834" sldId="256"/>
            <ac:spMk id="12" creationId="{740ABEF3-FF34-7EB5-89E4-F28FF1F5EF57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1300208834" sldId="256"/>
            <ac:spMk id="13" creationId="{B6DC5A4B-32B8-CE21-2D79-69627CC69D4F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1300208834" sldId="256"/>
            <ac:spMk id="14" creationId="{E8DBAC77-5AE7-B26F-FCA1-BE16B3EE98B1}"/>
          </ac:spMkLst>
        </pc:s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1300208834" sldId="256"/>
            <ac:grpSpMk id="15" creationId="{15165907-2F12-A387-625D-1DBFFB010C28}"/>
          </ac:grpSpMkLst>
        </pc:grpChg>
        <pc:picChg chg="add mod ord">
          <ac:chgData name="Achar, Sid" userId="88c6eb66-029e-448d-9af0-b651d8e40665" providerId="ADAL" clId="{B67F58DE-E74C-914B-BBD2-B38B1A3DBC68}" dt="2023-04-18T18:30:00.605" v="1961"/>
          <ac:picMkLst>
            <pc:docMk/>
            <pc:sldMk cId="1300208834" sldId="256"/>
            <ac:picMk id="2" creationId="{DC1A6178-25D4-9E1E-A39B-26BE2F0EB0C1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1300208834" sldId="256"/>
            <ac:picMk id="3" creationId="{515D3FE3-55D1-9659-526E-B93445D38939}"/>
          </ac:picMkLst>
        </pc:picChg>
        <pc:picChg chg="add del mod modCrop">
          <ac:chgData name="Achar, Sid" userId="88c6eb66-029e-448d-9af0-b651d8e40665" providerId="ADAL" clId="{B67F58DE-E74C-914B-BBD2-B38B1A3DBC68}" dt="2023-03-28T01:29:44.659" v="40" actId="478"/>
          <ac:picMkLst>
            <pc:docMk/>
            <pc:sldMk cId="1300208834" sldId="256"/>
            <ac:picMk id="4" creationId="{5C37BE90-EE8E-0303-0D3E-01958ACC324E}"/>
          </ac:picMkLst>
        </pc:picChg>
        <pc:picChg chg="add del mod modCrop">
          <ac:chgData name="Achar, Sid" userId="88c6eb66-029e-448d-9af0-b651d8e40665" providerId="ADAL" clId="{B67F58DE-E74C-914B-BBD2-B38B1A3DBC68}" dt="2023-03-28T01:31:35.374" v="62" actId="478"/>
          <ac:picMkLst>
            <pc:docMk/>
            <pc:sldMk cId="1300208834" sldId="256"/>
            <ac:picMk id="6" creationId="{14212E23-19DE-05DF-B9A2-EF250562D9A5}"/>
          </ac:picMkLst>
        </pc:picChg>
        <pc:picChg chg="add del mod modCrop">
          <ac:chgData name="Achar, Sid" userId="88c6eb66-029e-448d-9af0-b651d8e40665" providerId="ADAL" clId="{B67F58DE-E74C-914B-BBD2-B38B1A3DBC68}" dt="2023-03-28T01:32:18.252" v="68" actId="478"/>
          <ac:picMkLst>
            <pc:docMk/>
            <pc:sldMk cId="1300208834" sldId="256"/>
            <ac:picMk id="8" creationId="{23E102EA-D71A-DC87-E985-FB7A8AD20A74}"/>
          </ac:picMkLst>
        </pc:picChg>
        <pc:picChg chg="add mod modCrop">
          <ac:chgData name="Achar, Sid" userId="88c6eb66-029e-448d-9af0-b651d8e40665" providerId="ADAL" clId="{B67F58DE-E74C-914B-BBD2-B38B1A3DBC68}" dt="2023-04-18T18:30:00.605" v="1961"/>
          <ac:picMkLst>
            <pc:docMk/>
            <pc:sldMk cId="1300208834" sldId="256"/>
            <ac:picMk id="10" creationId="{456F9014-8521-43BA-B2D5-520F374FB808}"/>
          </ac:picMkLst>
        </pc:picChg>
        <pc:picChg chg="add del mod">
          <ac:chgData name="Achar, Sid" userId="88c6eb66-029e-448d-9af0-b651d8e40665" providerId="ADAL" clId="{B67F58DE-E74C-914B-BBD2-B38B1A3DBC68}" dt="2023-03-28T14:34:25.296" v="149"/>
          <ac:picMkLst>
            <pc:docMk/>
            <pc:sldMk cId="1300208834" sldId="256"/>
            <ac:picMk id="16" creationId="{F26E01D4-5824-F140-38A8-504D8FA40FA0}"/>
          </ac:picMkLst>
        </pc:picChg>
      </pc:sldChg>
      <pc:sldChg chg="addSp delSp modSp new mod">
        <pc:chgData name="Achar, Sid" userId="88c6eb66-029e-448d-9af0-b651d8e40665" providerId="ADAL" clId="{B67F58DE-E74C-914B-BBD2-B38B1A3DBC68}" dt="2023-04-18T18:30:00.605" v="1961"/>
        <pc:sldMkLst>
          <pc:docMk/>
          <pc:sldMk cId="2847678504" sldId="257"/>
        </pc:sldMkLst>
        <pc:spChg chg="del">
          <ac:chgData name="Achar, Sid" userId="88c6eb66-029e-448d-9af0-b651d8e40665" providerId="ADAL" clId="{B67F58DE-E74C-914B-BBD2-B38B1A3DBC68}" dt="2023-03-28T14:35:20.332" v="153" actId="478"/>
          <ac:spMkLst>
            <pc:docMk/>
            <pc:sldMk cId="2847678504" sldId="257"/>
            <ac:spMk id="2" creationId="{A7ECC9CE-9424-F9F6-DD31-6B1F0B380EB4}"/>
          </ac:spMkLst>
        </pc:spChg>
        <pc:spChg chg="del">
          <ac:chgData name="Achar, Sid" userId="88c6eb66-029e-448d-9af0-b651d8e40665" providerId="ADAL" clId="{B67F58DE-E74C-914B-BBD2-B38B1A3DBC68}" dt="2023-03-28T14:35:20.332" v="153" actId="478"/>
          <ac:spMkLst>
            <pc:docMk/>
            <pc:sldMk cId="2847678504" sldId="257"/>
            <ac:spMk id="3" creationId="{7D5924CC-E95D-3D4F-C5C4-677A3E350822}"/>
          </ac:spMkLst>
        </pc:spChg>
        <pc:spChg chg="add del mod">
          <ac:chgData name="Achar, Sid" userId="88c6eb66-029e-448d-9af0-b651d8e40665" providerId="ADAL" clId="{B67F58DE-E74C-914B-BBD2-B38B1A3DBC68}" dt="2023-03-28T14:45:55.193" v="294" actId="478"/>
          <ac:spMkLst>
            <pc:docMk/>
            <pc:sldMk cId="2847678504" sldId="257"/>
            <ac:spMk id="6" creationId="{C0C26918-2DEC-CA4F-2CED-82FADC15C7F3}"/>
          </ac:spMkLst>
        </pc:spChg>
        <pc:spChg chg="add del mod">
          <ac:chgData name="Achar, Sid" userId="88c6eb66-029e-448d-9af0-b651d8e40665" providerId="ADAL" clId="{B67F58DE-E74C-914B-BBD2-B38B1A3DBC68}" dt="2023-03-28T14:45:55.193" v="294" actId="478"/>
          <ac:spMkLst>
            <pc:docMk/>
            <pc:sldMk cId="2847678504" sldId="257"/>
            <ac:spMk id="11" creationId="{3BE90B24-BD7F-B559-C705-97A28DA813A4}"/>
          </ac:spMkLst>
        </pc:spChg>
        <pc:spChg chg="add del mod">
          <ac:chgData name="Achar, Sid" userId="88c6eb66-029e-448d-9af0-b651d8e40665" providerId="ADAL" clId="{B67F58DE-E74C-914B-BBD2-B38B1A3DBC68}" dt="2023-03-28T14:45:55.193" v="294" actId="478"/>
          <ac:spMkLst>
            <pc:docMk/>
            <pc:sldMk cId="2847678504" sldId="257"/>
            <ac:spMk id="12" creationId="{42FE1623-05C1-17CE-2FBC-9CDC001B323A}"/>
          </ac:spMkLst>
        </pc:spChg>
        <pc:spChg chg="add mod topLvl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14" creationId="{517BCFAC-32D3-3C41-BE7D-81BB7BBE7D22}"/>
          </ac:spMkLst>
        </pc:spChg>
        <pc:spChg chg="add del mod topLvl">
          <ac:chgData name="Achar, Sid" userId="88c6eb66-029e-448d-9af0-b651d8e40665" providerId="ADAL" clId="{B67F58DE-E74C-914B-BBD2-B38B1A3DBC68}" dt="2023-03-28T14:52:16.554" v="322" actId="478"/>
          <ac:spMkLst>
            <pc:docMk/>
            <pc:sldMk cId="2847678504" sldId="257"/>
            <ac:spMk id="15" creationId="{B460B8F3-999D-7F73-F219-14376070F4DE}"/>
          </ac:spMkLst>
        </pc:spChg>
        <pc:spChg chg="add mod topLvl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16" creationId="{9E4420F8-BFAB-238D-8ACD-0AB8B60CDD8F}"/>
          </ac:spMkLst>
        </pc:spChg>
        <pc:spChg chg="add mod topLvl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19" creationId="{1DD76C39-33F6-D2AF-F34A-1AC21417E16A}"/>
          </ac:spMkLst>
        </pc:spChg>
        <pc:spChg chg="add mod topLvl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20" creationId="{00AFDF4D-2143-DBC2-0F9E-C5F309A5564B}"/>
          </ac:spMkLst>
        </pc:spChg>
        <pc:spChg chg="add mod topLvl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21" creationId="{5899C4C7-AC36-0F69-5449-A393977364C8}"/>
          </ac:spMkLst>
        </pc:spChg>
        <pc:spChg chg="add mod topLvl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22" creationId="{261E282E-EBB3-1BDD-B1E1-A875B8087AD2}"/>
          </ac:spMkLst>
        </pc:spChg>
        <pc:spChg chg="add mod topLvl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23" creationId="{2B5A82E6-FBA6-6E74-74B5-747858C67985}"/>
          </ac:spMkLst>
        </pc:spChg>
        <pc:spChg chg="add mod topLvl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24" creationId="{F332CB9E-7047-463B-36B9-16F305BDD8E2}"/>
          </ac:spMkLst>
        </pc:spChg>
        <pc:spChg chg="add mod topLvl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25" creationId="{59E20B7B-4DF3-AF19-F800-745580AE81E8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2" creationId="{BE52F258-D315-F856-771C-393FA480B18B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3" creationId="{11878210-3F7D-0705-7323-12C53AF8A28F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4" creationId="{B08E2755-E943-2E9A-BDDD-71649F0FF3F5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5" creationId="{DF164F5C-1B44-4AB4-4B8D-15CDCAAC90FA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6" creationId="{3B1A0D0E-AA4B-9477-41DD-2084B8291C82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7" creationId="{A4F0E955-CD5D-42AB-E1F6-3D0599878425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8" creationId="{07BFD6BD-3869-6F64-77D5-B0D7C7CC9E2F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9" creationId="{8213602C-485A-B92C-5F29-7F6C95C447F8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40" creationId="{FF82E3E1-6CA0-D3BD-11A2-1982B7F59B2D}"/>
          </ac:spMkLst>
        </pc:spChg>
        <pc:spChg chg="mod">
          <ac:chgData name="Achar, Sid" userId="88c6eb66-029e-448d-9af0-b651d8e40665" providerId="ADAL" clId="{B67F58DE-E74C-914B-BBD2-B38B1A3DBC68}" dt="2023-03-28T14:57:38.580" v="372"/>
          <ac:spMkLst>
            <pc:docMk/>
            <pc:sldMk cId="2847678504" sldId="257"/>
            <ac:spMk id="43" creationId="{89673B9E-37E8-051C-6F11-AEFDF019354C}"/>
          </ac:spMkLst>
        </pc:spChg>
        <pc:spChg chg="mod">
          <ac:chgData name="Achar, Sid" userId="88c6eb66-029e-448d-9af0-b651d8e40665" providerId="ADAL" clId="{B67F58DE-E74C-914B-BBD2-B38B1A3DBC68}" dt="2023-03-28T14:57:38.580" v="372"/>
          <ac:spMkLst>
            <pc:docMk/>
            <pc:sldMk cId="2847678504" sldId="257"/>
            <ac:spMk id="47" creationId="{912D0A58-79E8-ED9C-E5CD-4C58439F7D66}"/>
          </ac:spMkLst>
        </pc:spChg>
        <pc:spChg chg="mod">
          <ac:chgData name="Achar, Sid" userId="88c6eb66-029e-448d-9af0-b651d8e40665" providerId="ADAL" clId="{B67F58DE-E74C-914B-BBD2-B38B1A3DBC68}" dt="2023-03-28T14:57:38.580" v="372"/>
          <ac:spMkLst>
            <pc:docMk/>
            <pc:sldMk cId="2847678504" sldId="257"/>
            <ac:spMk id="48" creationId="{E3704A66-8852-D181-D418-D66293F22730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49" creationId="{B683DDC4-1023-24E2-619E-FBD5F6E0F515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50" creationId="{0CB95824-FF5F-14F9-7692-A9422CFCDE8E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51" creationId="{758426D0-2BF5-7135-FF4D-5FDE891F184A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52" creationId="{D0F86D8F-9A00-F5CF-0856-2E194FEC4C21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53" creationId="{7B00EDE9-EF4E-A692-61EE-D293D35A5D48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54" creationId="{88C092BE-9D7C-C928-5031-A485C12FF7B8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55" creationId="{4E344EA2-A034-BF25-CF8A-7E070B1C3E0C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56" creationId="{F5B5448C-DB80-6536-AB78-77E3AC11B271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57" creationId="{69DEDA8D-92B3-153C-E50C-E49BB6F53E4E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58" creationId="{1646E351-F6E0-05EB-E44B-9B384B9BDC26}"/>
          </ac:spMkLst>
        </pc:spChg>
        <pc:grpChg chg="add del mod">
          <ac:chgData name="Achar, Sid" userId="88c6eb66-029e-448d-9af0-b651d8e40665" providerId="ADAL" clId="{B67F58DE-E74C-914B-BBD2-B38B1A3DBC68}" dt="2023-03-28T14:48:48.603" v="299" actId="165"/>
          <ac:grpSpMkLst>
            <pc:docMk/>
            <pc:sldMk cId="2847678504" sldId="257"/>
            <ac:grpSpMk id="26" creationId="{900C12D2-F3B8-C8A8-7B82-6CF510066BB3}"/>
          </ac:grpSpMkLst>
        </pc:grpChg>
        <pc:grpChg chg="add del mod">
          <ac:chgData name="Achar, Sid" userId="88c6eb66-029e-448d-9af0-b651d8e40665" providerId="ADAL" clId="{B67F58DE-E74C-914B-BBD2-B38B1A3DBC68}" dt="2023-03-28T14:52:12.548" v="321" actId="165"/>
          <ac:grpSpMkLst>
            <pc:docMk/>
            <pc:sldMk cId="2847678504" sldId="257"/>
            <ac:grpSpMk id="27" creationId="{EDC11171-A376-9559-4236-7DCF15CE0754}"/>
          </ac:grpSpMkLst>
        </pc:grpChg>
        <pc:grpChg chg="add mod modVis">
          <ac:chgData name="Achar, Sid" userId="88c6eb66-029e-448d-9af0-b651d8e40665" providerId="ADAL" clId="{B67F58DE-E74C-914B-BBD2-B38B1A3DBC68}" dt="2023-04-18T18:30:00.605" v="1961"/>
          <ac:grpSpMkLst>
            <pc:docMk/>
            <pc:sldMk cId="2847678504" sldId="257"/>
            <ac:grpSpMk id="28" creationId="{30FB0F98-67E0-4639-341E-E143EF78A972}"/>
          </ac:grpSpMkLst>
        </pc:grpChg>
        <pc:grpChg chg="add del mod">
          <ac:chgData name="Achar, Sid" userId="88c6eb66-029e-448d-9af0-b651d8e40665" providerId="ADAL" clId="{B67F58DE-E74C-914B-BBD2-B38B1A3DBC68}" dt="2023-03-28T14:56:45.038" v="361"/>
          <ac:grpSpMkLst>
            <pc:docMk/>
            <pc:sldMk cId="2847678504" sldId="257"/>
            <ac:grpSpMk id="29" creationId="{6865C1CF-3F39-B3E7-5B47-DC71741E51ED}"/>
          </ac:grpSpMkLst>
        </pc:grpChg>
        <pc:grpChg chg="add del mod">
          <ac:chgData name="Achar, Sid" userId="88c6eb66-029e-448d-9af0-b651d8e40665" providerId="ADAL" clId="{B67F58DE-E74C-914B-BBD2-B38B1A3DBC68}" dt="2023-03-28T14:57:39.579" v="373"/>
          <ac:grpSpMkLst>
            <pc:docMk/>
            <pc:sldMk cId="2847678504" sldId="257"/>
            <ac:grpSpMk id="42" creationId="{0F831FEC-3BB9-4EC5-A69B-3982D2D50CF3}"/>
          </ac:grpSpMkLst>
        </pc:gr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2847678504" sldId="257"/>
            <ac:grpSpMk id="59" creationId="{1619F88E-B56E-8B1D-BB0C-0DA5FDDE09D1}"/>
          </ac:grpSpMkLst>
        </pc:grpChg>
        <pc:picChg chg="add del mod modCrop">
          <ac:chgData name="Achar, Sid" userId="88c6eb66-029e-448d-9af0-b651d8e40665" providerId="ADAL" clId="{B67F58DE-E74C-914B-BBD2-B38B1A3DBC68}" dt="2023-03-28T14:45:55.193" v="294" actId="478"/>
          <ac:picMkLst>
            <pc:docMk/>
            <pc:sldMk cId="2847678504" sldId="257"/>
            <ac:picMk id="5" creationId="{2DCB2ACC-E435-AA0E-FE26-558728E5663F}"/>
          </ac:picMkLst>
        </pc:picChg>
        <pc:picChg chg="add mod topLvl">
          <ac:chgData name="Achar, Sid" userId="88c6eb66-029e-448d-9af0-b651d8e40665" providerId="ADAL" clId="{B67F58DE-E74C-914B-BBD2-B38B1A3DBC68}" dt="2023-04-18T18:30:00.605" v="1961"/>
          <ac:picMkLst>
            <pc:docMk/>
            <pc:sldMk cId="2847678504" sldId="257"/>
            <ac:picMk id="18" creationId="{6836FACC-809C-9A6A-1B9D-C120D2D78128}"/>
          </ac:picMkLst>
        </pc:picChg>
        <pc:picChg chg="mod">
          <ac:chgData name="Achar, Sid" userId="88c6eb66-029e-448d-9af0-b651d8e40665" providerId="ADAL" clId="{B67F58DE-E74C-914B-BBD2-B38B1A3DBC68}" dt="2023-03-28T14:56:42.563" v="360"/>
          <ac:picMkLst>
            <pc:docMk/>
            <pc:sldMk cId="2847678504" sldId="257"/>
            <ac:picMk id="30" creationId="{656C4F54-2849-7590-9961-9908F217F912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2847678504" sldId="257"/>
            <ac:picMk id="41" creationId="{14B5C289-72E0-3714-15C7-D632F331B4F8}"/>
          </ac:picMkLst>
        </pc:picChg>
        <pc:picChg chg="mod">
          <ac:chgData name="Achar, Sid" userId="88c6eb66-029e-448d-9af0-b651d8e40665" providerId="ADAL" clId="{B67F58DE-E74C-914B-BBD2-B38B1A3DBC68}" dt="2023-03-28T14:57:38.580" v="372"/>
          <ac:picMkLst>
            <pc:docMk/>
            <pc:sldMk cId="2847678504" sldId="257"/>
            <ac:picMk id="44" creationId="{3C514D91-816E-4FC4-E6F0-8FEF777547FB}"/>
          </ac:picMkLst>
        </pc:picChg>
        <pc:picChg chg="mod">
          <ac:chgData name="Achar, Sid" userId="88c6eb66-029e-448d-9af0-b651d8e40665" providerId="ADAL" clId="{B67F58DE-E74C-914B-BBD2-B38B1A3DBC68}" dt="2023-03-28T14:57:38.580" v="372"/>
          <ac:picMkLst>
            <pc:docMk/>
            <pc:sldMk cId="2847678504" sldId="257"/>
            <ac:picMk id="45" creationId="{4EC0C6CB-7EB6-3B09-80C2-FFBD8383E1F3}"/>
          </ac:picMkLst>
        </pc:picChg>
        <pc:picChg chg="mod">
          <ac:chgData name="Achar, Sid" userId="88c6eb66-029e-448d-9af0-b651d8e40665" providerId="ADAL" clId="{B67F58DE-E74C-914B-BBD2-B38B1A3DBC68}" dt="2023-03-28T14:57:38.580" v="372"/>
          <ac:picMkLst>
            <pc:docMk/>
            <pc:sldMk cId="2847678504" sldId="257"/>
            <ac:picMk id="46" creationId="{C86A7C00-A8D0-6819-0E9F-377935F2700C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2847678504" sldId="257"/>
            <ac:picMk id="2050" creationId="{0258830F-5576-CB93-3087-6B10DB0B9F81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2847678504" sldId="257"/>
            <ac:picMk id="2052" creationId="{292CE44A-0C7C-56B5-57B4-0ED7F215D054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2847678504" sldId="257"/>
            <ac:picMk id="2054" creationId="{1D9EEFEB-5E06-D320-5C14-3D00C44B4E8B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2847678504" sldId="257"/>
            <ac:picMk id="2056" creationId="{5F1AD9FB-622A-6BDE-36A6-05B4A6DBD583}"/>
          </ac:picMkLst>
        </pc:picChg>
        <pc:cxnChg chg="add del mod">
          <ac:chgData name="Achar, Sid" userId="88c6eb66-029e-448d-9af0-b651d8e40665" providerId="ADAL" clId="{B67F58DE-E74C-914B-BBD2-B38B1A3DBC68}" dt="2023-03-28T14:45:55.193" v="294" actId="478"/>
          <ac:cxnSpMkLst>
            <pc:docMk/>
            <pc:sldMk cId="2847678504" sldId="257"/>
            <ac:cxnSpMk id="8" creationId="{A4D2FE32-A734-13AB-4042-298CA0046E60}"/>
          </ac:cxnSpMkLst>
        </pc:cxnChg>
        <pc:cxnChg chg="add mod topLvl">
          <ac:chgData name="Achar, Sid" userId="88c6eb66-029e-448d-9af0-b651d8e40665" providerId="ADAL" clId="{B67F58DE-E74C-914B-BBD2-B38B1A3DBC68}" dt="2023-04-18T18:30:00.605" v="1961"/>
          <ac:cxnSpMkLst>
            <pc:docMk/>
            <pc:sldMk cId="2847678504" sldId="257"/>
            <ac:cxnSpMk id="13" creationId="{458CB179-345F-60A3-3AF3-2AFEA8F35233}"/>
          </ac:cxnSpMkLst>
        </pc:cxnChg>
        <pc:cxnChg chg="mod">
          <ac:chgData name="Achar, Sid" userId="88c6eb66-029e-448d-9af0-b651d8e40665" providerId="ADAL" clId="{B67F58DE-E74C-914B-BBD2-B38B1A3DBC68}" dt="2023-03-28T14:56:42.563" v="360"/>
          <ac:cxnSpMkLst>
            <pc:docMk/>
            <pc:sldMk cId="2847678504" sldId="257"/>
            <ac:cxnSpMk id="31" creationId="{A4CE6A0D-4B8B-7E30-3F86-189C6A612741}"/>
          </ac:cxnSpMkLst>
        </pc:cxnChg>
      </pc:sldChg>
      <pc:sldChg chg="addSp delSp modSp add mod">
        <pc:chgData name="Achar, Sid" userId="88c6eb66-029e-448d-9af0-b651d8e40665" providerId="ADAL" clId="{B67F58DE-E74C-914B-BBD2-B38B1A3DBC68}" dt="2023-05-08T14:12:28.966" v="4028" actId="164"/>
        <pc:sldMkLst>
          <pc:docMk/>
          <pc:sldMk cId="3321146573" sldId="258"/>
        </pc:sldMkLst>
        <pc:spChg chg="add mod topLvl">
          <ac:chgData name="Achar, Sid" userId="88c6eb66-029e-448d-9af0-b651d8e40665" providerId="ADAL" clId="{B67F58DE-E74C-914B-BBD2-B38B1A3DBC68}" dt="2023-05-08T14:12:28.966" v="4028" actId="164"/>
          <ac:spMkLst>
            <pc:docMk/>
            <pc:sldMk cId="3321146573" sldId="258"/>
            <ac:spMk id="5" creationId="{D8ACB325-B9BA-A950-3AFA-F21FEEE5F693}"/>
          </ac:spMkLst>
        </pc:spChg>
        <pc:spChg chg="add mod">
          <ac:chgData name="Achar, Sid" userId="88c6eb66-029e-448d-9af0-b651d8e40665" providerId="ADAL" clId="{B67F58DE-E74C-914B-BBD2-B38B1A3DBC68}" dt="2023-05-08T14:12:28.966" v="4028" actId="164"/>
          <ac:spMkLst>
            <pc:docMk/>
            <pc:sldMk cId="3321146573" sldId="258"/>
            <ac:spMk id="6" creationId="{B7C8F9CD-F6F6-F751-17B2-39F8AD43BA97}"/>
          </ac:spMkLst>
        </pc:spChg>
        <pc:spChg chg="add del mod">
          <ac:chgData name="Achar, Sid" userId="88c6eb66-029e-448d-9af0-b651d8e40665" providerId="ADAL" clId="{B67F58DE-E74C-914B-BBD2-B38B1A3DBC68}" dt="2023-03-28T15:12:07.882" v="648" actId="478"/>
          <ac:spMkLst>
            <pc:docMk/>
            <pc:sldMk cId="3321146573" sldId="258"/>
            <ac:spMk id="6" creationId="{E196B39E-C3B7-CD66-FD74-E4E863C08CA1}"/>
          </ac:spMkLst>
        </pc:spChg>
        <pc:spChg chg="add del mod">
          <ac:chgData name="Achar, Sid" userId="88c6eb66-029e-448d-9af0-b651d8e40665" providerId="ADAL" clId="{B67F58DE-E74C-914B-BBD2-B38B1A3DBC68}" dt="2023-03-28T15:12:07.882" v="648" actId="478"/>
          <ac:spMkLst>
            <pc:docMk/>
            <pc:sldMk cId="3321146573" sldId="258"/>
            <ac:spMk id="7" creationId="{97F7050C-A72A-2632-F3B4-283E633F446E}"/>
          </ac:spMkLst>
        </pc:spChg>
        <pc:spChg chg="add mod">
          <ac:chgData name="Achar, Sid" userId="88c6eb66-029e-448d-9af0-b651d8e40665" providerId="ADAL" clId="{B67F58DE-E74C-914B-BBD2-B38B1A3DBC68}" dt="2023-05-08T14:12:28.966" v="4028" actId="164"/>
          <ac:spMkLst>
            <pc:docMk/>
            <pc:sldMk cId="3321146573" sldId="258"/>
            <ac:spMk id="7" creationId="{9FADB1BD-A69B-86CD-F1A6-8A01DA756715}"/>
          </ac:spMkLst>
        </pc:spChg>
        <pc:spChg chg="add del mod">
          <ac:chgData name="Achar, Sid" userId="88c6eb66-029e-448d-9af0-b651d8e40665" providerId="ADAL" clId="{B67F58DE-E74C-914B-BBD2-B38B1A3DBC68}" dt="2023-03-28T15:11:11.334" v="627"/>
          <ac:spMkLst>
            <pc:docMk/>
            <pc:sldMk cId="3321146573" sldId="258"/>
            <ac:spMk id="8" creationId="{8D67004A-8447-2FF2-89EB-771E9CF15BD9}"/>
          </ac:spMkLst>
        </pc:spChg>
        <pc:spChg chg="add mod">
          <ac:chgData name="Achar, Sid" userId="88c6eb66-029e-448d-9af0-b651d8e40665" providerId="ADAL" clId="{B67F58DE-E74C-914B-BBD2-B38B1A3DBC68}" dt="2023-05-08T14:12:28.966" v="4028" actId="164"/>
          <ac:spMkLst>
            <pc:docMk/>
            <pc:sldMk cId="3321146573" sldId="258"/>
            <ac:spMk id="8" creationId="{FB97E48E-5407-0272-B7E0-C11564F9D017}"/>
          </ac:spMkLst>
        </pc:spChg>
        <pc:spChg chg="add del mod">
          <ac:chgData name="Achar, Sid" userId="88c6eb66-029e-448d-9af0-b651d8e40665" providerId="ADAL" clId="{B67F58DE-E74C-914B-BBD2-B38B1A3DBC68}" dt="2023-03-28T15:11:18.067" v="629"/>
          <ac:spMkLst>
            <pc:docMk/>
            <pc:sldMk cId="3321146573" sldId="258"/>
            <ac:spMk id="9" creationId="{3145D234-392A-B877-6AD1-94CCAA355B4F}"/>
          </ac:spMkLst>
        </pc:spChg>
        <pc:spChg chg="add mod">
          <ac:chgData name="Achar, Sid" userId="88c6eb66-029e-448d-9af0-b651d8e40665" providerId="ADAL" clId="{B67F58DE-E74C-914B-BBD2-B38B1A3DBC68}" dt="2023-05-08T14:12:28.966" v="4028" actId="164"/>
          <ac:spMkLst>
            <pc:docMk/>
            <pc:sldMk cId="3321146573" sldId="258"/>
            <ac:spMk id="9" creationId="{BE030676-A08E-4D36-FB31-1967B1463BE5}"/>
          </ac:spMkLst>
        </pc:spChg>
        <pc:spChg chg="mod topLvl">
          <ac:chgData name="Achar, Sid" userId="88c6eb66-029e-448d-9af0-b651d8e40665" providerId="ADAL" clId="{B67F58DE-E74C-914B-BBD2-B38B1A3DBC68}" dt="2023-05-08T14:12:28.966" v="4028" actId="164"/>
          <ac:spMkLst>
            <pc:docMk/>
            <pc:sldMk cId="3321146573" sldId="258"/>
            <ac:spMk id="11" creationId="{931361E8-7604-CB7C-E6FA-7ABE3F69D11E}"/>
          </ac:spMkLst>
        </pc:spChg>
        <pc:spChg chg="mod topLvl">
          <ac:chgData name="Achar, Sid" userId="88c6eb66-029e-448d-9af0-b651d8e40665" providerId="ADAL" clId="{B67F58DE-E74C-914B-BBD2-B38B1A3DBC68}" dt="2023-05-08T14:12:28.966" v="4028" actId="164"/>
          <ac:spMkLst>
            <pc:docMk/>
            <pc:sldMk cId="3321146573" sldId="258"/>
            <ac:spMk id="13" creationId="{B6DC5A4B-32B8-CE21-2D79-69627CC69D4F}"/>
          </ac:spMkLst>
        </pc:spChg>
        <pc:spChg chg="mod topLvl">
          <ac:chgData name="Achar, Sid" userId="88c6eb66-029e-448d-9af0-b651d8e40665" providerId="ADAL" clId="{B67F58DE-E74C-914B-BBD2-B38B1A3DBC68}" dt="2023-05-08T14:12:28.966" v="4028" actId="164"/>
          <ac:spMkLst>
            <pc:docMk/>
            <pc:sldMk cId="3321146573" sldId="258"/>
            <ac:spMk id="14" creationId="{E8DBAC77-5AE7-B26F-FCA1-BE16B3EE98B1}"/>
          </ac:spMkLst>
        </pc:spChg>
        <pc:spChg chg="add mod">
          <ac:chgData name="Achar, Sid" userId="88c6eb66-029e-448d-9af0-b651d8e40665" providerId="ADAL" clId="{B67F58DE-E74C-914B-BBD2-B38B1A3DBC68}" dt="2023-05-08T14:12:28.966" v="4028" actId="164"/>
          <ac:spMkLst>
            <pc:docMk/>
            <pc:sldMk cId="3321146573" sldId="258"/>
            <ac:spMk id="15" creationId="{DFBB56BD-265C-FF35-CF60-19380DAB2D16}"/>
          </ac:spMkLst>
        </pc:spChg>
        <pc:spChg chg="add del mod">
          <ac:chgData name="Achar, Sid" userId="88c6eb66-029e-448d-9af0-b651d8e40665" providerId="ADAL" clId="{B67F58DE-E74C-914B-BBD2-B38B1A3DBC68}" dt="2023-03-28T15:11:50.260" v="644"/>
          <ac:spMkLst>
            <pc:docMk/>
            <pc:sldMk cId="3321146573" sldId="258"/>
            <ac:spMk id="16" creationId="{14C50B8F-4F43-5CC1-73F1-D38BC8FDA775}"/>
          </ac:spMkLst>
        </pc:spChg>
        <pc:spChg chg="add mod">
          <ac:chgData name="Achar, Sid" userId="88c6eb66-029e-448d-9af0-b651d8e40665" providerId="ADAL" clId="{B67F58DE-E74C-914B-BBD2-B38B1A3DBC68}" dt="2023-05-08T14:12:28.966" v="4028" actId="164"/>
          <ac:spMkLst>
            <pc:docMk/>
            <pc:sldMk cId="3321146573" sldId="258"/>
            <ac:spMk id="16" creationId="{D1DE9CC5-9ACA-C583-DE44-BC7F4D3AD4AC}"/>
          </ac:spMkLst>
        </pc:spChg>
        <pc:spChg chg="add mod">
          <ac:chgData name="Achar, Sid" userId="88c6eb66-029e-448d-9af0-b651d8e40665" providerId="ADAL" clId="{B67F58DE-E74C-914B-BBD2-B38B1A3DBC68}" dt="2023-05-08T14:12:28.966" v="4028" actId="164"/>
          <ac:spMkLst>
            <pc:docMk/>
            <pc:sldMk cId="3321146573" sldId="258"/>
            <ac:spMk id="18" creationId="{7DFF5C15-EE7E-C994-91D5-D9DBDAC9EA85}"/>
          </ac:spMkLst>
        </pc:spChg>
        <pc:spChg chg="add del mod">
          <ac:chgData name="Achar, Sid" userId="88c6eb66-029e-448d-9af0-b651d8e40665" providerId="ADAL" clId="{B67F58DE-E74C-914B-BBD2-B38B1A3DBC68}" dt="2023-03-28T19:12:29.230" v="686" actId="478"/>
          <ac:spMkLst>
            <pc:docMk/>
            <pc:sldMk cId="3321146573" sldId="258"/>
            <ac:spMk id="21" creationId="{9A58454A-E775-19AF-A580-0BEB3103F67B}"/>
          </ac:spMkLst>
        </pc:spChg>
        <pc:grpChg chg="del">
          <ac:chgData name="Achar, Sid" userId="88c6eb66-029e-448d-9af0-b651d8e40665" providerId="ADAL" clId="{B67F58DE-E74C-914B-BBD2-B38B1A3DBC68}" dt="2023-03-28T15:05:24.671" v="508" actId="165"/>
          <ac:grpSpMkLst>
            <pc:docMk/>
            <pc:sldMk cId="3321146573" sldId="258"/>
            <ac:grpSpMk id="15" creationId="{15165907-2F12-A387-625D-1DBFFB010C28}"/>
          </ac:grpSpMkLst>
        </pc:grpChg>
        <pc:grpChg chg="add del mod">
          <ac:chgData name="Achar, Sid" userId="88c6eb66-029e-448d-9af0-b651d8e40665" providerId="ADAL" clId="{B67F58DE-E74C-914B-BBD2-B38B1A3DBC68}" dt="2023-03-28T19:06:47.797" v="658" actId="165"/>
          <ac:grpSpMkLst>
            <pc:docMk/>
            <pc:sldMk cId="3321146573" sldId="258"/>
            <ac:grpSpMk id="18" creationId="{62DBD8CE-1FFB-0DC0-952E-A63A93FB6731}"/>
          </ac:grpSpMkLst>
        </pc:grpChg>
        <pc:grpChg chg="add del mod">
          <ac:chgData name="Achar, Sid" userId="88c6eb66-029e-448d-9af0-b651d8e40665" providerId="ADAL" clId="{B67F58DE-E74C-914B-BBD2-B38B1A3DBC68}" dt="2023-05-08T14:10:20.396" v="3987" actId="165"/>
          <ac:grpSpMkLst>
            <pc:docMk/>
            <pc:sldMk cId="3321146573" sldId="258"/>
            <ac:grpSpMk id="20" creationId="{C6C7E236-4325-E0E2-4407-1E68AA25AC1A}"/>
          </ac:grpSpMkLst>
        </pc:grpChg>
        <pc:grpChg chg="add mod">
          <ac:chgData name="Achar, Sid" userId="88c6eb66-029e-448d-9af0-b651d8e40665" providerId="ADAL" clId="{B67F58DE-E74C-914B-BBD2-B38B1A3DBC68}" dt="2023-05-08T14:12:28.966" v="4028" actId="164"/>
          <ac:grpSpMkLst>
            <pc:docMk/>
            <pc:sldMk cId="3321146573" sldId="258"/>
            <ac:grpSpMk id="21" creationId="{652D9D77-1FAF-352A-E7B8-DD3D4D1D8C3E}"/>
          </ac:grpSpMkLst>
        </pc:grpChg>
        <pc:picChg chg="mod topLvl modCrop">
          <ac:chgData name="Achar, Sid" userId="88c6eb66-029e-448d-9af0-b651d8e40665" providerId="ADAL" clId="{B67F58DE-E74C-914B-BBD2-B38B1A3DBC68}" dt="2023-05-08T14:12:28.966" v="4028" actId="164"/>
          <ac:picMkLst>
            <pc:docMk/>
            <pc:sldMk cId="3321146573" sldId="258"/>
            <ac:picMk id="2" creationId="{DC1A6178-25D4-9E1E-A39B-26BE2F0EB0C1}"/>
          </ac:picMkLst>
        </pc:picChg>
        <pc:picChg chg="mod topLvl modCrop">
          <ac:chgData name="Achar, Sid" userId="88c6eb66-029e-448d-9af0-b651d8e40665" providerId="ADAL" clId="{B67F58DE-E74C-914B-BBD2-B38B1A3DBC68}" dt="2023-05-08T14:12:28.966" v="4028" actId="164"/>
          <ac:picMkLst>
            <pc:docMk/>
            <pc:sldMk cId="3321146573" sldId="258"/>
            <ac:picMk id="3" creationId="{515D3FE3-55D1-9659-526E-B93445D38939}"/>
          </ac:picMkLst>
        </pc:picChg>
        <pc:picChg chg="add mod topLvl modCrop">
          <ac:chgData name="Achar, Sid" userId="88c6eb66-029e-448d-9af0-b651d8e40665" providerId="ADAL" clId="{B67F58DE-E74C-914B-BBD2-B38B1A3DBC68}" dt="2023-05-08T14:12:28.966" v="4028" actId="164"/>
          <ac:picMkLst>
            <pc:docMk/>
            <pc:sldMk cId="3321146573" sldId="258"/>
            <ac:picMk id="4" creationId="{A240D60B-452A-18DA-02ED-D83E1A137B24}"/>
          </ac:picMkLst>
        </pc:picChg>
        <pc:picChg chg="mod topLvl">
          <ac:chgData name="Achar, Sid" userId="88c6eb66-029e-448d-9af0-b651d8e40665" providerId="ADAL" clId="{B67F58DE-E74C-914B-BBD2-B38B1A3DBC68}" dt="2023-05-08T14:12:28.966" v="4028" actId="164"/>
          <ac:picMkLst>
            <pc:docMk/>
            <pc:sldMk cId="3321146573" sldId="258"/>
            <ac:picMk id="10" creationId="{456F9014-8521-43BA-B2D5-520F374FB808}"/>
          </ac:picMkLst>
        </pc:picChg>
        <pc:picChg chg="add mod topLvl modCrop">
          <ac:chgData name="Achar, Sid" userId="88c6eb66-029e-448d-9af0-b651d8e40665" providerId="ADAL" clId="{B67F58DE-E74C-914B-BBD2-B38B1A3DBC68}" dt="2023-05-08T14:12:28.966" v="4028" actId="164"/>
          <ac:picMkLst>
            <pc:docMk/>
            <pc:sldMk cId="3321146573" sldId="258"/>
            <ac:picMk id="12" creationId="{86F98363-30C3-452D-6711-B0A60D853CBC}"/>
          </ac:picMkLst>
        </pc:picChg>
        <pc:picChg chg="add mod topLvl modCrop">
          <ac:chgData name="Achar, Sid" userId="88c6eb66-029e-448d-9af0-b651d8e40665" providerId="ADAL" clId="{B67F58DE-E74C-914B-BBD2-B38B1A3DBC68}" dt="2023-05-08T14:12:28.966" v="4028" actId="164"/>
          <ac:picMkLst>
            <pc:docMk/>
            <pc:sldMk cId="3321146573" sldId="258"/>
            <ac:picMk id="17" creationId="{36225031-7EBD-666F-06B7-39CE79A2CAA8}"/>
          </ac:picMkLst>
        </pc:picChg>
        <pc:picChg chg="add mod topLvl modCrop">
          <ac:chgData name="Achar, Sid" userId="88c6eb66-029e-448d-9af0-b651d8e40665" providerId="ADAL" clId="{B67F58DE-E74C-914B-BBD2-B38B1A3DBC68}" dt="2023-05-08T14:12:28.966" v="4028" actId="164"/>
          <ac:picMkLst>
            <pc:docMk/>
            <pc:sldMk cId="3321146573" sldId="258"/>
            <ac:picMk id="19" creationId="{A130018F-5AC9-32F2-8867-BFF79CAA6121}"/>
          </ac:picMkLst>
        </pc:picChg>
      </pc:sldChg>
      <pc:sldChg chg="addSp delSp modSp new mod">
        <pc:chgData name="Achar, Sid" userId="88c6eb66-029e-448d-9af0-b651d8e40665" providerId="ADAL" clId="{B67F58DE-E74C-914B-BBD2-B38B1A3DBC68}" dt="2023-05-08T14:15:32.822" v="4088" actId="14100"/>
        <pc:sldMkLst>
          <pc:docMk/>
          <pc:sldMk cId="499935118" sldId="259"/>
        </pc:sldMkLst>
        <pc:spChg chg="del">
          <ac:chgData name="Achar, Sid" userId="88c6eb66-029e-448d-9af0-b651d8e40665" providerId="ADAL" clId="{B67F58DE-E74C-914B-BBD2-B38B1A3DBC68}" dt="2023-04-07T13:48:44.262" v="688" actId="478"/>
          <ac:spMkLst>
            <pc:docMk/>
            <pc:sldMk cId="499935118" sldId="259"/>
            <ac:spMk id="2" creationId="{433F47C1-7C30-10A2-89AB-D54E65310B07}"/>
          </ac:spMkLst>
        </pc:spChg>
        <pc:spChg chg="add mod">
          <ac:chgData name="Achar, Sid" userId="88c6eb66-029e-448d-9af0-b651d8e40665" providerId="ADAL" clId="{B67F58DE-E74C-914B-BBD2-B38B1A3DBC68}" dt="2023-05-08T14:15:12.725" v="4087" actId="164"/>
          <ac:spMkLst>
            <pc:docMk/>
            <pc:sldMk cId="499935118" sldId="259"/>
            <ac:spMk id="2" creationId="{8DA6D1B3-CC23-754D-7614-128E6E8A3FC3}"/>
          </ac:spMkLst>
        </pc:spChg>
        <pc:spChg chg="add del mod">
          <ac:chgData name="Achar, Sid" userId="88c6eb66-029e-448d-9af0-b651d8e40665" providerId="ADAL" clId="{B67F58DE-E74C-914B-BBD2-B38B1A3DBC68}" dt="2023-05-08T14:13:38.140" v="4031" actId="478"/>
          <ac:spMkLst>
            <pc:docMk/>
            <pc:sldMk cId="499935118" sldId="259"/>
            <ac:spMk id="3" creationId="{836FBEAA-1A06-D406-768B-B017F3B97088}"/>
          </ac:spMkLst>
        </pc:spChg>
        <pc:spChg chg="del">
          <ac:chgData name="Achar, Sid" userId="88c6eb66-029e-448d-9af0-b651d8e40665" providerId="ADAL" clId="{B67F58DE-E74C-914B-BBD2-B38B1A3DBC68}" dt="2023-04-07T13:48:44.262" v="688" actId="478"/>
          <ac:spMkLst>
            <pc:docMk/>
            <pc:sldMk cId="499935118" sldId="259"/>
            <ac:spMk id="3" creationId="{8FE2831C-B2FC-0745-2FED-F38905DE0BFA}"/>
          </ac:spMkLst>
        </pc:spChg>
        <pc:spChg chg="add mod">
          <ac:chgData name="Achar, Sid" userId="88c6eb66-029e-448d-9af0-b651d8e40665" providerId="ADAL" clId="{B67F58DE-E74C-914B-BBD2-B38B1A3DBC68}" dt="2023-05-08T14:15:12.725" v="4087" actId="164"/>
          <ac:spMkLst>
            <pc:docMk/>
            <pc:sldMk cId="499935118" sldId="259"/>
            <ac:spMk id="4" creationId="{52562A74-7B14-FFEE-2701-0348BF4DCB4E}"/>
          </ac:spMkLst>
        </pc:spChg>
        <pc:spChg chg="add mod">
          <ac:chgData name="Achar, Sid" userId="88c6eb66-029e-448d-9af0-b651d8e40665" providerId="ADAL" clId="{B67F58DE-E74C-914B-BBD2-B38B1A3DBC68}" dt="2023-05-08T14:15:32.822" v="4088" actId="14100"/>
          <ac:spMkLst>
            <pc:docMk/>
            <pc:sldMk cId="499935118" sldId="259"/>
            <ac:spMk id="6" creationId="{D95C5AB1-0DCC-BC32-8749-B921CCCA39DD}"/>
          </ac:spMkLst>
        </pc:spChg>
        <pc:spChg chg="add mod">
          <ac:chgData name="Achar, Sid" userId="88c6eb66-029e-448d-9af0-b651d8e40665" providerId="ADAL" clId="{B67F58DE-E74C-914B-BBD2-B38B1A3DBC68}" dt="2023-05-08T14:15:12.725" v="4087" actId="164"/>
          <ac:spMkLst>
            <pc:docMk/>
            <pc:sldMk cId="499935118" sldId="259"/>
            <ac:spMk id="8" creationId="{258E7CB8-E564-EDC4-73B6-4155943FD813}"/>
          </ac:spMkLst>
        </pc:spChg>
        <pc:spChg chg="add mod">
          <ac:chgData name="Achar, Sid" userId="88c6eb66-029e-448d-9af0-b651d8e40665" providerId="ADAL" clId="{B67F58DE-E74C-914B-BBD2-B38B1A3DBC68}" dt="2023-05-08T14:15:12.725" v="4087" actId="164"/>
          <ac:spMkLst>
            <pc:docMk/>
            <pc:sldMk cId="499935118" sldId="259"/>
            <ac:spMk id="10" creationId="{607EBDA1-B182-58CB-292F-7EA6C5DF9D66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499935118" sldId="259"/>
            <ac:spMk id="12" creationId="{4CC221E0-76D6-3197-D710-7B7F96BE2B62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499935118" sldId="259"/>
            <ac:spMk id="13" creationId="{181AA06D-1C4F-9CFE-6705-ADFBD374849B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499935118" sldId="259"/>
            <ac:spMk id="14" creationId="{777546F7-EA45-A4E2-5F39-4A70F3C4DC01}"/>
          </ac:spMkLst>
        </pc:spChg>
        <pc:spChg chg="mod">
          <ac:chgData name="Achar, Sid" userId="88c6eb66-029e-448d-9af0-b651d8e40665" providerId="ADAL" clId="{B67F58DE-E74C-914B-BBD2-B38B1A3DBC68}" dt="2023-04-07T14:01:41.871" v="733" actId="571"/>
          <ac:spMkLst>
            <pc:docMk/>
            <pc:sldMk cId="499935118" sldId="259"/>
            <ac:spMk id="17" creationId="{0F8EFCF2-E622-1251-382F-47A188145775}"/>
          </ac:spMkLst>
        </pc:spChg>
        <pc:spChg chg="mod">
          <ac:chgData name="Achar, Sid" userId="88c6eb66-029e-448d-9af0-b651d8e40665" providerId="ADAL" clId="{B67F58DE-E74C-914B-BBD2-B38B1A3DBC68}" dt="2023-04-07T14:01:41.871" v="733" actId="571"/>
          <ac:spMkLst>
            <pc:docMk/>
            <pc:sldMk cId="499935118" sldId="259"/>
            <ac:spMk id="22" creationId="{48D9EAAE-9201-C888-32D4-7DCE23A499FF}"/>
          </ac:spMkLst>
        </pc:spChg>
        <pc:spChg chg="mod">
          <ac:chgData name="Achar, Sid" userId="88c6eb66-029e-448d-9af0-b651d8e40665" providerId="ADAL" clId="{B67F58DE-E74C-914B-BBD2-B38B1A3DBC68}" dt="2023-04-07T14:01:41.871" v="733" actId="571"/>
          <ac:spMkLst>
            <pc:docMk/>
            <pc:sldMk cId="499935118" sldId="259"/>
            <ac:spMk id="23" creationId="{D4ABB482-194B-B03E-7460-A607598EC9E0}"/>
          </ac:spMkLst>
        </pc:spChg>
        <pc:grpChg chg="add mod">
          <ac:chgData name="Achar, Sid" userId="88c6eb66-029e-448d-9af0-b651d8e40665" providerId="ADAL" clId="{B67F58DE-E74C-914B-BBD2-B38B1A3DBC68}" dt="2023-05-08T14:15:12.725" v="4087" actId="164"/>
          <ac:grpSpMkLst>
            <pc:docMk/>
            <pc:sldMk cId="499935118" sldId="259"/>
            <ac:grpSpMk id="15" creationId="{CD48920E-8433-C55D-C0A2-769C10CDFF0B}"/>
          </ac:grpSpMkLst>
        </pc:grpChg>
        <pc:grpChg chg="add mod">
          <ac:chgData name="Achar, Sid" userId="88c6eb66-029e-448d-9af0-b651d8e40665" providerId="ADAL" clId="{B67F58DE-E74C-914B-BBD2-B38B1A3DBC68}" dt="2023-04-07T14:01:41.871" v="733" actId="571"/>
          <ac:grpSpMkLst>
            <pc:docMk/>
            <pc:sldMk cId="499935118" sldId="259"/>
            <ac:grpSpMk id="16" creationId="{E99A69A0-EF12-E1D2-0570-14AA52741644}"/>
          </ac:grpSpMkLst>
        </pc:grpChg>
        <pc:grpChg chg="add mod">
          <ac:chgData name="Achar, Sid" userId="88c6eb66-029e-448d-9af0-b651d8e40665" providerId="ADAL" clId="{B67F58DE-E74C-914B-BBD2-B38B1A3DBC68}" dt="2023-05-08T14:15:12.725" v="4087" actId="164"/>
          <ac:grpSpMkLst>
            <pc:docMk/>
            <pc:sldMk cId="499935118" sldId="259"/>
            <ac:grpSpMk id="16" creationId="{FAF97DB5-FC66-EA7E-BD95-FA8DA2227DCB}"/>
          </ac:grpSpMkLst>
        </pc:grpChg>
        <pc:picChg chg="add mod modCrop">
          <ac:chgData name="Achar, Sid" userId="88c6eb66-029e-448d-9af0-b651d8e40665" providerId="ADAL" clId="{B67F58DE-E74C-914B-BBD2-B38B1A3DBC68}" dt="2023-04-18T18:30:00.605" v="1961"/>
          <ac:picMkLst>
            <pc:docMk/>
            <pc:sldMk cId="499935118" sldId="259"/>
            <ac:picMk id="5" creationId="{D8C30801-57AC-B4CD-C95D-F4A39AA92E52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499935118" sldId="259"/>
            <ac:picMk id="7" creationId="{0F0F0B2C-1B23-3607-7455-11DB97BD7663}"/>
          </ac:picMkLst>
        </pc:picChg>
        <pc:picChg chg="add mod modCrop">
          <ac:chgData name="Achar, Sid" userId="88c6eb66-029e-448d-9af0-b651d8e40665" providerId="ADAL" clId="{B67F58DE-E74C-914B-BBD2-B38B1A3DBC68}" dt="2023-04-18T18:30:00.605" v="1961"/>
          <ac:picMkLst>
            <pc:docMk/>
            <pc:sldMk cId="499935118" sldId="259"/>
            <ac:picMk id="9" creationId="{2A2ECC01-7445-67A6-87D5-D3526968217B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499935118" sldId="259"/>
            <ac:picMk id="11" creationId="{852D210D-2CB7-C4A2-1C28-499F95BA79C1}"/>
          </ac:picMkLst>
        </pc:picChg>
        <pc:picChg chg="mod">
          <ac:chgData name="Achar, Sid" userId="88c6eb66-029e-448d-9af0-b651d8e40665" providerId="ADAL" clId="{B67F58DE-E74C-914B-BBD2-B38B1A3DBC68}" dt="2023-04-07T14:01:41.871" v="733" actId="571"/>
          <ac:picMkLst>
            <pc:docMk/>
            <pc:sldMk cId="499935118" sldId="259"/>
            <ac:picMk id="18" creationId="{49B2AEE9-01E7-5275-49E1-83124059834F}"/>
          </ac:picMkLst>
        </pc:picChg>
        <pc:picChg chg="mod">
          <ac:chgData name="Achar, Sid" userId="88c6eb66-029e-448d-9af0-b651d8e40665" providerId="ADAL" clId="{B67F58DE-E74C-914B-BBD2-B38B1A3DBC68}" dt="2023-04-07T14:01:41.871" v="733" actId="571"/>
          <ac:picMkLst>
            <pc:docMk/>
            <pc:sldMk cId="499935118" sldId="259"/>
            <ac:picMk id="19" creationId="{FFED1212-EA09-1E26-B045-1114BDB43CA0}"/>
          </ac:picMkLst>
        </pc:picChg>
        <pc:picChg chg="mod">
          <ac:chgData name="Achar, Sid" userId="88c6eb66-029e-448d-9af0-b651d8e40665" providerId="ADAL" clId="{B67F58DE-E74C-914B-BBD2-B38B1A3DBC68}" dt="2023-04-07T14:01:41.871" v="733" actId="571"/>
          <ac:picMkLst>
            <pc:docMk/>
            <pc:sldMk cId="499935118" sldId="259"/>
            <ac:picMk id="20" creationId="{EA54385E-98A0-F320-AA94-5749825D2C00}"/>
          </ac:picMkLst>
        </pc:picChg>
        <pc:picChg chg="mod">
          <ac:chgData name="Achar, Sid" userId="88c6eb66-029e-448d-9af0-b651d8e40665" providerId="ADAL" clId="{B67F58DE-E74C-914B-BBD2-B38B1A3DBC68}" dt="2023-04-07T14:01:41.871" v="733" actId="571"/>
          <ac:picMkLst>
            <pc:docMk/>
            <pc:sldMk cId="499935118" sldId="259"/>
            <ac:picMk id="21" creationId="{6093F1BA-33CE-5579-BE1D-83A100EB85F8}"/>
          </ac:picMkLst>
        </pc:picChg>
      </pc:sldChg>
      <pc:sldChg chg="addSp delSp modSp new mod">
        <pc:chgData name="Achar, Sid" userId="88c6eb66-029e-448d-9af0-b651d8e40665" providerId="ADAL" clId="{B67F58DE-E74C-914B-BBD2-B38B1A3DBC68}" dt="2023-04-18T18:30:00.605" v="1961"/>
        <pc:sldMkLst>
          <pc:docMk/>
          <pc:sldMk cId="2945260852" sldId="260"/>
        </pc:sldMkLst>
        <pc:spChg chg="del">
          <ac:chgData name="Achar, Sid" userId="88c6eb66-029e-448d-9af0-b651d8e40665" providerId="ADAL" clId="{B67F58DE-E74C-914B-BBD2-B38B1A3DBC68}" dt="2023-04-10T18:13:04.658" v="735" actId="478"/>
          <ac:spMkLst>
            <pc:docMk/>
            <pc:sldMk cId="2945260852" sldId="260"/>
            <ac:spMk id="2" creationId="{4560DDCE-AC71-8E5E-D7C9-C57BE4BCFA9A}"/>
          </ac:spMkLst>
        </pc:spChg>
        <pc:spChg chg="del">
          <ac:chgData name="Achar, Sid" userId="88c6eb66-029e-448d-9af0-b651d8e40665" providerId="ADAL" clId="{B67F58DE-E74C-914B-BBD2-B38B1A3DBC68}" dt="2023-04-10T18:13:04.658" v="735" actId="478"/>
          <ac:spMkLst>
            <pc:docMk/>
            <pc:sldMk cId="2945260852" sldId="260"/>
            <ac:spMk id="3" creationId="{00681A9C-3E28-C8C2-D2B8-44459185CB98}"/>
          </ac:spMkLst>
        </pc:spChg>
        <pc:spChg chg="mod">
          <ac:chgData name="Achar, Sid" userId="88c6eb66-029e-448d-9af0-b651d8e40665" providerId="ADAL" clId="{B67F58DE-E74C-914B-BBD2-B38B1A3DBC68}" dt="2023-04-10T18:13:08.954" v="736"/>
          <ac:spMkLst>
            <pc:docMk/>
            <pc:sldMk cId="2945260852" sldId="260"/>
            <ac:spMk id="5" creationId="{2D007794-ABFA-7783-26AD-3FD61502F7A5}"/>
          </ac:spMkLst>
        </pc:spChg>
        <pc:spChg chg="mod">
          <ac:chgData name="Achar, Sid" userId="88c6eb66-029e-448d-9af0-b651d8e40665" providerId="ADAL" clId="{B67F58DE-E74C-914B-BBD2-B38B1A3DBC68}" dt="2023-04-10T18:13:08.954" v="736"/>
          <ac:spMkLst>
            <pc:docMk/>
            <pc:sldMk cId="2945260852" sldId="260"/>
            <ac:spMk id="9" creationId="{91CB3CE2-E9F4-8E3A-962A-0CD6EA7DB891}"/>
          </ac:spMkLst>
        </pc:spChg>
        <pc:spChg chg="mod">
          <ac:chgData name="Achar, Sid" userId="88c6eb66-029e-448d-9af0-b651d8e40665" providerId="ADAL" clId="{B67F58DE-E74C-914B-BBD2-B38B1A3DBC68}" dt="2023-04-10T18:13:08.954" v="736"/>
          <ac:spMkLst>
            <pc:docMk/>
            <pc:sldMk cId="2945260852" sldId="260"/>
            <ac:spMk id="10" creationId="{957E93A6-4E1F-F918-CAAC-FF78CE0F8250}"/>
          </ac:spMkLst>
        </pc:spChg>
        <pc:spChg chg="mod">
          <ac:chgData name="Achar, Sid" userId="88c6eb66-029e-448d-9af0-b651d8e40665" providerId="ADAL" clId="{B67F58DE-E74C-914B-BBD2-B38B1A3DBC68}" dt="2023-04-10T18:13:08.954" v="736"/>
          <ac:spMkLst>
            <pc:docMk/>
            <pc:sldMk cId="2945260852" sldId="260"/>
            <ac:spMk id="12" creationId="{C7AA63D1-F82D-8442-79A7-8397C7D6417B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2945260852" sldId="260"/>
            <ac:spMk id="18" creationId="{7886FD5A-11AE-59B9-FF6D-2EECAA6ED09B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2945260852" sldId="260"/>
            <ac:spMk id="23" creationId="{41ED518A-2D1F-A40E-7D1A-0A9FFC428D86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2945260852" sldId="260"/>
            <ac:spMk id="24" creationId="{E2381FF9-39CE-1D0D-581D-9FAD0BEE0F35}"/>
          </ac:spMkLst>
        </pc:spChg>
        <pc:grpChg chg="add del mod">
          <ac:chgData name="Achar, Sid" userId="88c6eb66-029e-448d-9af0-b651d8e40665" providerId="ADAL" clId="{B67F58DE-E74C-914B-BBD2-B38B1A3DBC68}" dt="2023-04-10T18:13:15.947" v="737"/>
          <ac:grpSpMkLst>
            <pc:docMk/>
            <pc:sldMk cId="2945260852" sldId="260"/>
            <ac:grpSpMk id="4" creationId="{0D762BD6-5066-B684-1111-6E7712EA887D}"/>
          </ac:grpSpMkLst>
        </pc:grpChg>
        <pc:grpChg chg="add del mod">
          <ac:chgData name="Achar, Sid" userId="88c6eb66-029e-448d-9af0-b651d8e40665" providerId="ADAL" clId="{B67F58DE-E74C-914B-BBD2-B38B1A3DBC68}" dt="2023-04-10T18:17:12.527" v="826" actId="165"/>
          <ac:grpSpMkLst>
            <pc:docMk/>
            <pc:sldMk cId="2945260852" sldId="260"/>
            <ac:grpSpMk id="17" creationId="{39189EB1-18A2-02D4-43D6-D5EF918FA843}"/>
          </ac:grpSpMkLst>
        </pc:gr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2945260852" sldId="260"/>
            <ac:grpSpMk id="25" creationId="{A8772596-3256-231F-1989-0EDC0008DAA3}"/>
          </ac:grpSpMkLst>
        </pc:grp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6" creationId="{18234F32-F35F-019B-7853-7378E8C6FAA4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7" creationId="{07B0F43B-373D-4977-3B26-BF05E3194C31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8" creationId="{4580D3E6-86C7-E09C-C624-1CF9205E43B3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11" creationId="{A97F257C-C767-28B9-926E-8C92EB2B8CF0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13" creationId="{E5B3D87A-7262-2030-4B3F-856E92A99516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14" creationId="{079647A5-0B21-91E3-09BC-7465373FA5F0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15" creationId="{A58496E1-9627-216E-9C48-C05435CBB6A8}"/>
          </ac:picMkLst>
        </pc:picChg>
        <pc:picChg chg="add mod modCrop">
          <ac:chgData name="Achar, Sid" userId="88c6eb66-029e-448d-9af0-b651d8e40665" providerId="ADAL" clId="{B67F58DE-E74C-914B-BBD2-B38B1A3DBC68}" dt="2023-04-18T18:30:00.605" v="1961"/>
          <ac:picMkLst>
            <pc:docMk/>
            <pc:sldMk cId="2945260852" sldId="260"/>
            <ac:picMk id="16" creationId="{9D480A86-3D83-0186-1D4E-81B4E1715411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2945260852" sldId="260"/>
            <ac:picMk id="19" creationId="{8AEC255F-BF58-85CE-F1FC-9884674BF255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2945260852" sldId="260"/>
            <ac:picMk id="20" creationId="{D74444DB-C087-0F1A-CF7E-E204A9069BE6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2945260852" sldId="260"/>
            <ac:picMk id="21" creationId="{989181DC-9DBF-52C0-8AF8-CCD21AC5CBF7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2945260852" sldId="260"/>
            <ac:picMk id="22" creationId="{1FDF7762-45BF-D190-4512-35C3F3B0307D}"/>
          </ac:picMkLst>
        </pc:picChg>
      </pc:sldChg>
      <pc:sldChg chg="addSp delSp modSp add mod">
        <pc:chgData name="Achar, Sid" userId="88c6eb66-029e-448d-9af0-b651d8e40665" providerId="ADAL" clId="{B67F58DE-E74C-914B-BBD2-B38B1A3DBC68}" dt="2023-04-18T18:30:00.605" v="1961"/>
        <pc:sldMkLst>
          <pc:docMk/>
          <pc:sldMk cId="1857765352" sldId="261"/>
        </pc:sldMkLst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1857765352" sldId="261"/>
            <ac:spMk id="4" creationId="{3B8D2E9A-55B0-6320-6522-023741748B70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1857765352" sldId="261"/>
            <ac:spMk id="18" creationId="{7886FD5A-11AE-59B9-FF6D-2EECAA6ED09B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1857765352" sldId="261"/>
            <ac:spMk id="23" creationId="{41ED518A-2D1F-A40E-7D1A-0A9FFC428D86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1857765352" sldId="261"/>
            <ac:spMk id="24" creationId="{E2381FF9-39CE-1D0D-581D-9FAD0BEE0F35}"/>
          </ac:spMkLst>
        </pc:s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1857765352" sldId="261"/>
            <ac:grpSpMk id="5" creationId="{5A9D65C8-E528-F126-AF06-D6320FABBA91}"/>
          </ac:grpSpMkLst>
        </pc:grpChg>
        <pc:grpChg chg="del">
          <ac:chgData name="Achar, Sid" userId="88c6eb66-029e-448d-9af0-b651d8e40665" providerId="ADAL" clId="{B67F58DE-E74C-914B-BBD2-B38B1A3DBC68}" dt="2023-04-10T20:32:07.461" v="861" actId="165"/>
          <ac:grpSpMkLst>
            <pc:docMk/>
            <pc:sldMk cId="1857765352" sldId="261"/>
            <ac:grpSpMk id="25" creationId="{A8772596-3256-231F-1989-0EDC0008DAA3}"/>
          </ac:grpSpMkLst>
        </pc:grp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1857765352" sldId="261"/>
            <ac:picMk id="2" creationId="{E3775CE1-4EC8-7AEF-CEF0-68FCB30B0200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1857765352" sldId="261"/>
            <ac:picMk id="3" creationId="{5CD58C99-4725-6CCD-1D27-B9629EC47EAF}"/>
          </ac:picMkLst>
        </pc:picChg>
        <pc:picChg chg="del">
          <ac:chgData name="Achar, Sid" userId="88c6eb66-029e-448d-9af0-b651d8e40665" providerId="ADAL" clId="{B67F58DE-E74C-914B-BBD2-B38B1A3DBC68}" dt="2023-04-10T20:29:44.824" v="837" actId="478"/>
          <ac:picMkLst>
            <pc:docMk/>
            <pc:sldMk cId="1857765352" sldId="261"/>
            <ac:picMk id="16" creationId="{9D480A86-3D83-0186-1D4E-81B4E1715411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1857765352" sldId="261"/>
            <ac:picMk id="19" creationId="{8AEC255F-BF58-85CE-F1FC-9884674BF255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1857765352" sldId="261"/>
            <ac:picMk id="20" creationId="{D74444DB-C087-0F1A-CF7E-E204A9069BE6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1857765352" sldId="261"/>
            <ac:picMk id="21" creationId="{989181DC-9DBF-52C0-8AF8-CCD21AC5CBF7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1857765352" sldId="261"/>
            <ac:picMk id="22" creationId="{1FDF7762-45BF-D190-4512-35C3F3B0307D}"/>
          </ac:picMkLst>
        </pc:picChg>
      </pc:sldChg>
      <pc:sldChg chg="addSp delSp modSp add mod">
        <pc:chgData name="Achar, Sid" userId="88c6eb66-029e-448d-9af0-b651d8e40665" providerId="ADAL" clId="{B67F58DE-E74C-914B-BBD2-B38B1A3DBC68}" dt="2023-04-18T18:30:00.605" v="1961"/>
        <pc:sldMkLst>
          <pc:docMk/>
          <pc:sldMk cId="3647342979" sldId="262"/>
        </pc:sldMkLst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3647342979" sldId="262"/>
            <ac:spMk id="5" creationId="{D8ACB325-B9BA-A950-3AFA-F21FEEE5F693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647342979" sldId="262"/>
            <ac:spMk id="6" creationId="{E7185191-5871-0AE9-69BB-FF22A137F555}"/>
          </ac:spMkLst>
        </pc:spChg>
        <pc:spChg chg="del">
          <ac:chgData name="Achar, Sid" userId="88c6eb66-029e-448d-9af0-b651d8e40665" providerId="ADAL" clId="{B67F58DE-E74C-914B-BBD2-B38B1A3DBC68}" dt="2023-04-10T20:44:26.178" v="912" actId="478"/>
          <ac:spMkLst>
            <pc:docMk/>
            <pc:sldMk cId="3647342979" sldId="262"/>
            <ac:spMk id="11" creationId="{931361E8-7604-CB7C-E6FA-7ABE3F69D11E}"/>
          </ac:spMkLst>
        </pc:spChg>
        <pc:spChg chg="del">
          <ac:chgData name="Achar, Sid" userId="88c6eb66-029e-448d-9af0-b651d8e40665" providerId="ADAL" clId="{B67F58DE-E74C-914B-BBD2-B38B1A3DBC68}" dt="2023-04-10T20:44:26.178" v="912" actId="478"/>
          <ac:spMkLst>
            <pc:docMk/>
            <pc:sldMk cId="3647342979" sldId="262"/>
            <ac:spMk id="13" creationId="{B6DC5A4B-32B8-CE21-2D79-69627CC69D4F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3647342979" sldId="262"/>
            <ac:spMk id="14" creationId="{E8DBAC77-5AE7-B26F-FCA1-BE16B3EE98B1}"/>
          </ac:spMkLst>
        </pc:s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3647342979" sldId="262"/>
            <ac:grpSpMk id="7" creationId="{1576DBE8-EC8B-A9C6-FB8B-C2A369E95A0F}"/>
          </ac:grpSpMkLst>
        </pc:grpChg>
        <pc:grpChg chg="add del mod">
          <ac:chgData name="Achar, Sid" userId="88c6eb66-029e-448d-9af0-b651d8e40665" providerId="ADAL" clId="{B67F58DE-E74C-914B-BBD2-B38B1A3DBC68}" dt="2023-04-10T20:45:08.011" v="925" actId="165"/>
          <ac:grpSpMkLst>
            <pc:docMk/>
            <pc:sldMk cId="3647342979" sldId="262"/>
            <ac:grpSpMk id="20" creationId="{C6C7E236-4325-E0E2-4407-1E68AA25AC1A}"/>
          </ac:grpSpMkLst>
        </pc:grpChg>
        <pc:picChg chg="del">
          <ac:chgData name="Achar, Sid" userId="88c6eb66-029e-448d-9af0-b651d8e40665" providerId="ADAL" clId="{B67F58DE-E74C-914B-BBD2-B38B1A3DBC68}" dt="2023-04-10T20:44:22.947" v="911" actId="478"/>
          <ac:picMkLst>
            <pc:docMk/>
            <pc:sldMk cId="3647342979" sldId="262"/>
            <ac:picMk id="2" creationId="{DC1A6178-25D4-9E1E-A39B-26BE2F0EB0C1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3647342979" sldId="262"/>
            <ac:picMk id="3" creationId="{515D3FE3-55D1-9659-526E-B93445D38939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3647342979" sldId="262"/>
            <ac:picMk id="4" creationId="{A240D60B-452A-18DA-02ED-D83E1A137B24}"/>
          </ac:picMkLst>
        </pc:picChg>
        <pc:picChg chg="del">
          <ac:chgData name="Achar, Sid" userId="88c6eb66-029e-448d-9af0-b651d8e40665" providerId="ADAL" clId="{B67F58DE-E74C-914B-BBD2-B38B1A3DBC68}" dt="2023-04-10T20:44:22.947" v="911" actId="478"/>
          <ac:picMkLst>
            <pc:docMk/>
            <pc:sldMk cId="3647342979" sldId="262"/>
            <ac:picMk id="10" creationId="{456F9014-8521-43BA-B2D5-520F374FB808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3647342979" sldId="262"/>
            <ac:picMk id="12" creationId="{86F98363-30C3-452D-6711-B0A60D853CBC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3647342979" sldId="262"/>
            <ac:picMk id="17" creationId="{36225031-7EBD-666F-06B7-39CE79A2CAA8}"/>
          </ac:picMkLst>
        </pc:picChg>
        <pc:picChg chg="del">
          <ac:chgData name="Achar, Sid" userId="88c6eb66-029e-448d-9af0-b651d8e40665" providerId="ADAL" clId="{B67F58DE-E74C-914B-BBD2-B38B1A3DBC68}" dt="2023-04-10T20:44:32.566" v="914" actId="478"/>
          <ac:picMkLst>
            <pc:docMk/>
            <pc:sldMk cId="3647342979" sldId="262"/>
            <ac:picMk id="19" creationId="{A130018F-5AC9-32F2-8867-BFF79CAA6121}"/>
          </ac:picMkLst>
        </pc:picChg>
      </pc:sldChg>
      <pc:sldChg chg="addSp delSp modSp add mod">
        <pc:chgData name="Achar, Sid" userId="88c6eb66-029e-448d-9af0-b651d8e40665" providerId="ADAL" clId="{B67F58DE-E74C-914B-BBD2-B38B1A3DBC68}" dt="2023-04-18T18:30:00.605" v="1961"/>
        <pc:sldMkLst>
          <pc:docMk/>
          <pc:sldMk cId="132032269" sldId="263"/>
        </pc:sldMkLst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132032269" sldId="263"/>
            <ac:spMk id="4" creationId="{3B8D2E9A-55B0-6320-6522-023741748B70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132032269" sldId="263"/>
            <ac:spMk id="18" creationId="{7886FD5A-11AE-59B9-FF6D-2EECAA6ED09B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132032269" sldId="263"/>
            <ac:spMk id="23" creationId="{41ED518A-2D1F-A40E-7D1A-0A9FFC428D86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132032269" sldId="263"/>
            <ac:spMk id="24" creationId="{E2381FF9-39CE-1D0D-581D-9FAD0BEE0F35}"/>
          </ac:spMkLst>
        </pc:spChg>
        <pc:grpChg chg="del">
          <ac:chgData name="Achar, Sid" userId="88c6eb66-029e-448d-9af0-b651d8e40665" providerId="ADAL" clId="{B67F58DE-E74C-914B-BBD2-B38B1A3DBC68}" dt="2023-04-10T20:55:14.112" v="931" actId="165"/>
          <ac:grpSpMkLst>
            <pc:docMk/>
            <pc:sldMk cId="132032269" sldId="263"/>
            <ac:grpSpMk id="5" creationId="{5A9D65C8-E528-F126-AF06-D6320FABBA91}"/>
          </ac:grpSpMkLst>
        </pc:grp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132032269" sldId="263"/>
            <ac:picMk id="2" creationId="{E3775CE1-4EC8-7AEF-CEF0-68FCB30B0200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132032269" sldId="263"/>
            <ac:picMk id="3" creationId="{5CD58C99-4725-6CCD-1D27-B9629EC47EAF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132032269" sldId="263"/>
            <ac:picMk id="6" creationId="{A83599DA-26B0-7778-BF7B-64E375BEE98A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132032269" sldId="263"/>
            <ac:picMk id="19" creationId="{8AEC255F-BF58-85CE-F1FC-9884674BF255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132032269" sldId="263"/>
            <ac:picMk id="20" creationId="{D74444DB-C087-0F1A-CF7E-E204A9069BE6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132032269" sldId="263"/>
            <ac:picMk id="21" creationId="{989181DC-9DBF-52C0-8AF8-CCD21AC5CBF7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132032269" sldId="263"/>
            <ac:picMk id="22" creationId="{1FDF7762-45BF-D190-4512-35C3F3B0307D}"/>
          </ac:picMkLst>
        </pc:picChg>
      </pc:sldChg>
      <pc:sldChg chg="add del">
        <pc:chgData name="Achar, Sid" userId="88c6eb66-029e-448d-9af0-b651d8e40665" providerId="ADAL" clId="{B67F58DE-E74C-914B-BBD2-B38B1A3DBC68}" dt="2023-04-10T20:44:20.151" v="910" actId="2890"/>
        <pc:sldMkLst>
          <pc:docMk/>
          <pc:sldMk cId="3016208792" sldId="263"/>
        </pc:sldMkLst>
      </pc:sldChg>
      <pc:sldChg chg="new del">
        <pc:chgData name="Achar, Sid" userId="88c6eb66-029e-448d-9af0-b651d8e40665" providerId="ADAL" clId="{B67F58DE-E74C-914B-BBD2-B38B1A3DBC68}" dt="2023-04-10T20:57:26.734" v="945" actId="2696"/>
        <pc:sldMkLst>
          <pc:docMk/>
          <pc:sldMk cId="2529164034" sldId="264"/>
        </pc:sldMkLst>
      </pc:sldChg>
      <pc:sldChg chg="addSp delSp modSp add mod">
        <pc:chgData name="Achar, Sid" userId="88c6eb66-029e-448d-9af0-b651d8e40665" providerId="ADAL" clId="{B67F58DE-E74C-914B-BBD2-B38B1A3DBC68}" dt="2023-04-18T18:30:00.605" v="1961"/>
        <pc:sldMkLst>
          <pc:docMk/>
          <pc:sldMk cId="3635479278" sldId="265"/>
        </pc:sldMkLst>
        <pc:spChg chg="del">
          <ac:chgData name="Achar, Sid" userId="88c6eb66-029e-448d-9af0-b651d8e40665" providerId="ADAL" clId="{B67F58DE-E74C-914B-BBD2-B38B1A3DBC68}" dt="2023-04-10T20:57:39.577" v="949" actId="478"/>
          <ac:spMkLst>
            <pc:docMk/>
            <pc:sldMk cId="3635479278" sldId="265"/>
            <ac:spMk id="5" creationId="{D8ACB325-B9BA-A950-3AFA-F21FEEE5F693}"/>
          </ac:spMkLst>
        </pc:spChg>
        <pc:spChg chg="del">
          <ac:chgData name="Achar, Sid" userId="88c6eb66-029e-448d-9af0-b651d8e40665" providerId="ADAL" clId="{B67F58DE-E74C-914B-BBD2-B38B1A3DBC68}" dt="2023-04-10T20:57:32.587" v="947" actId="478"/>
          <ac:spMkLst>
            <pc:docMk/>
            <pc:sldMk cId="3635479278" sldId="265"/>
            <ac:spMk id="6" creationId="{E7185191-5871-0AE9-69BB-FF22A137F555}"/>
          </ac:spMkLst>
        </pc:spChg>
        <pc:spChg chg="add del mod">
          <ac:chgData name="Achar, Sid" userId="88c6eb66-029e-448d-9af0-b651d8e40665" providerId="ADAL" clId="{B67F58DE-E74C-914B-BBD2-B38B1A3DBC68}" dt="2023-04-10T21:00:33.818" v="961"/>
          <ac:spMkLst>
            <pc:docMk/>
            <pc:sldMk cId="3635479278" sldId="265"/>
            <ac:spMk id="8" creationId="{AFB50C8C-2337-B430-BC59-AB2C6C872AAE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3635479278" sldId="265"/>
            <ac:spMk id="14" creationId="{E8DBAC77-5AE7-B26F-FCA1-BE16B3EE98B1}"/>
          </ac:spMkLst>
        </pc:s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3635479278" sldId="265"/>
            <ac:grpSpMk id="2" creationId="{338C47CD-9BC7-6E4B-22BC-A9E25C3DC0A0}"/>
          </ac:grpSpMkLst>
        </pc:grpChg>
        <pc:grpChg chg="del mod">
          <ac:chgData name="Achar, Sid" userId="88c6eb66-029e-448d-9af0-b651d8e40665" providerId="ADAL" clId="{B67F58DE-E74C-914B-BBD2-B38B1A3DBC68}" dt="2023-04-10T20:57:54.325" v="952" actId="165"/>
          <ac:grpSpMkLst>
            <pc:docMk/>
            <pc:sldMk cId="3635479278" sldId="265"/>
            <ac:grpSpMk id="7" creationId="{1576DBE8-EC8B-A9C6-FB8B-C2A369E95A0F}"/>
          </ac:grpSpMkLst>
        </pc:grpChg>
        <pc:picChg chg="del">
          <ac:chgData name="Achar, Sid" userId="88c6eb66-029e-448d-9af0-b651d8e40665" providerId="ADAL" clId="{B67F58DE-E74C-914B-BBD2-B38B1A3DBC68}" dt="2023-04-10T20:57:30.838" v="946" actId="478"/>
          <ac:picMkLst>
            <pc:docMk/>
            <pc:sldMk cId="3635479278" sldId="265"/>
            <ac:picMk id="3" creationId="{515D3FE3-55D1-9659-526E-B93445D38939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3635479278" sldId="265"/>
            <ac:picMk id="4" creationId="{A240D60B-452A-18DA-02ED-D83E1A137B24}"/>
          </ac:picMkLst>
        </pc:picChg>
        <pc:picChg chg="del">
          <ac:chgData name="Achar, Sid" userId="88c6eb66-029e-448d-9af0-b651d8e40665" providerId="ADAL" clId="{B67F58DE-E74C-914B-BBD2-B38B1A3DBC68}" dt="2023-04-10T20:57:35.669" v="948" actId="478"/>
          <ac:picMkLst>
            <pc:docMk/>
            <pc:sldMk cId="3635479278" sldId="265"/>
            <ac:picMk id="12" creationId="{86F98363-30C3-452D-6711-B0A60D853CBC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3635479278" sldId="265"/>
            <ac:picMk id="17" creationId="{36225031-7EBD-666F-06B7-39CE79A2CAA8}"/>
          </ac:picMkLst>
        </pc:picChg>
      </pc:sldChg>
      <pc:sldChg chg="addSp delSp modSp new mod modNotes">
        <pc:chgData name="Achar, Sid" userId="88c6eb66-029e-448d-9af0-b651d8e40665" providerId="ADAL" clId="{B67F58DE-E74C-914B-BBD2-B38B1A3DBC68}" dt="2023-05-08T14:19:32.518" v="4155" actId="164"/>
        <pc:sldMkLst>
          <pc:docMk/>
          <pc:sldMk cId="760385137" sldId="266"/>
        </pc:sldMkLst>
        <pc:spChg chg="del">
          <ac:chgData name="Achar, Sid" userId="88c6eb66-029e-448d-9af0-b651d8e40665" providerId="ADAL" clId="{B67F58DE-E74C-914B-BBD2-B38B1A3DBC68}" dt="2023-04-11T22:51:46.080" v="963" actId="478"/>
          <ac:spMkLst>
            <pc:docMk/>
            <pc:sldMk cId="760385137" sldId="266"/>
            <ac:spMk id="2" creationId="{B655FC46-ACCC-984E-FC98-634B7270C2DA}"/>
          </ac:spMkLst>
        </pc:spChg>
        <pc:spChg chg="add mod">
          <ac:chgData name="Achar, Sid" userId="88c6eb66-029e-448d-9af0-b651d8e40665" providerId="ADAL" clId="{B67F58DE-E74C-914B-BBD2-B38B1A3DBC68}" dt="2023-05-08T14:19:32.518" v="4155" actId="164"/>
          <ac:spMkLst>
            <pc:docMk/>
            <pc:sldMk cId="760385137" sldId="266"/>
            <ac:spMk id="2" creationId="{ECD293FC-9354-B75C-E3DC-D4F3BD78751D}"/>
          </ac:spMkLst>
        </pc:spChg>
        <pc:spChg chg="add mod">
          <ac:chgData name="Achar, Sid" userId="88c6eb66-029e-448d-9af0-b651d8e40665" providerId="ADAL" clId="{B67F58DE-E74C-914B-BBD2-B38B1A3DBC68}" dt="2023-05-08T14:19:32.518" v="4155" actId="164"/>
          <ac:spMkLst>
            <pc:docMk/>
            <pc:sldMk cId="760385137" sldId="266"/>
            <ac:spMk id="3" creationId="{47F345AD-CC59-B08F-88B7-86D8F98B20BF}"/>
          </ac:spMkLst>
        </pc:spChg>
        <pc:spChg chg="del">
          <ac:chgData name="Achar, Sid" userId="88c6eb66-029e-448d-9af0-b651d8e40665" providerId="ADAL" clId="{B67F58DE-E74C-914B-BBD2-B38B1A3DBC68}" dt="2023-04-11T22:51:46.080" v="963" actId="478"/>
          <ac:spMkLst>
            <pc:docMk/>
            <pc:sldMk cId="760385137" sldId="266"/>
            <ac:spMk id="3" creationId="{B9D46E0F-CD07-67C1-0179-090960B4CC25}"/>
          </ac:spMkLst>
        </pc:spChg>
        <pc:spChg chg="add mod">
          <ac:chgData name="Achar, Sid" userId="88c6eb66-029e-448d-9af0-b651d8e40665" providerId="ADAL" clId="{B67F58DE-E74C-914B-BBD2-B38B1A3DBC68}" dt="2023-05-08T14:19:32.518" v="4155" actId="164"/>
          <ac:spMkLst>
            <pc:docMk/>
            <pc:sldMk cId="760385137" sldId="266"/>
            <ac:spMk id="4" creationId="{A57D9D78-1E1F-FD47-1561-EC7370164BCA}"/>
          </ac:spMkLst>
        </pc:spChg>
        <pc:spChg chg="add mod">
          <ac:chgData name="Achar, Sid" userId="88c6eb66-029e-448d-9af0-b651d8e40665" providerId="ADAL" clId="{B67F58DE-E74C-914B-BBD2-B38B1A3DBC68}" dt="2023-05-08T14:19:32.518" v="4155" actId="164"/>
          <ac:spMkLst>
            <pc:docMk/>
            <pc:sldMk cId="760385137" sldId="266"/>
            <ac:spMk id="5" creationId="{AB5B2D31-FE9A-C755-9138-99B0EC0BB6EE}"/>
          </ac:spMkLst>
        </pc:spChg>
        <pc:spChg chg="add mod topLvl">
          <ac:chgData name="Achar, Sid" userId="88c6eb66-029e-448d-9af0-b651d8e40665" providerId="ADAL" clId="{B67F58DE-E74C-914B-BBD2-B38B1A3DBC68}" dt="2023-05-08T14:19:32.518" v="4155" actId="164"/>
          <ac:spMkLst>
            <pc:docMk/>
            <pc:sldMk cId="760385137" sldId="266"/>
            <ac:spMk id="15" creationId="{49E75F7E-DBD5-E77B-850B-6C63266A8737}"/>
          </ac:spMkLst>
        </pc:spChg>
        <pc:spChg chg="add mod topLvl">
          <ac:chgData name="Achar, Sid" userId="88c6eb66-029e-448d-9af0-b651d8e40665" providerId="ADAL" clId="{B67F58DE-E74C-914B-BBD2-B38B1A3DBC68}" dt="2023-05-08T14:19:32.518" v="4155" actId="164"/>
          <ac:spMkLst>
            <pc:docMk/>
            <pc:sldMk cId="760385137" sldId="266"/>
            <ac:spMk id="16" creationId="{53B81D32-78D0-40FB-701B-5EB9EED56A19}"/>
          </ac:spMkLst>
        </pc:spChg>
        <pc:spChg chg="add mod topLvl">
          <ac:chgData name="Achar, Sid" userId="88c6eb66-029e-448d-9af0-b651d8e40665" providerId="ADAL" clId="{B67F58DE-E74C-914B-BBD2-B38B1A3DBC68}" dt="2023-05-08T14:19:32.518" v="4155" actId="164"/>
          <ac:spMkLst>
            <pc:docMk/>
            <pc:sldMk cId="760385137" sldId="266"/>
            <ac:spMk id="17" creationId="{9EB77075-B28F-362F-C906-45A284C6A68F}"/>
          </ac:spMkLst>
        </pc:spChg>
        <pc:spChg chg="add mod topLvl">
          <ac:chgData name="Achar, Sid" userId="88c6eb66-029e-448d-9af0-b651d8e40665" providerId="ADAL" clId="{B67F58DE-E74C-914B-BBD2-B38B1A3DBC68}" dt="2023-05-08T14:19:32.518" v="4155" actId="164"/>
          <ac:spMkLst>
            <pc:docMk/>
            <pc:sldMk cId="760385137" sldId="266"/>
            <ac:spMk id="23" creationId="{C5BDA36B-1976-8691-750C-9B23771B6BCF}"/>
          </ac:spMkLst>
        </pc:spChg>
        <pc:spChg chg="add mod topLvl">
          <ac:chgData name="Achar, Sid" userId="88c6eb66-029e-448d-9af0-b651d8e40665" providerId="ADAL" clId="{B67F58DE-E74C-914B-BBD2-B38B1A3DBC68}" dt="2023-05-08T14:19:32.518" v="4155" actId="164"/>
          <ac:spMkLst>
            <pc:docMk/>
            <pc:sldMk cId="760385137" sldId="266"/>
            <ac:spMk id="24" creationId="{1F644FC8-001D-C331-848B-B92DD538F688}"/>
          </ac:spMkLst>
        </pc:spChg>
        <pc:spChg chg="add mod topLvl">
          <ac:chgData name="Achar, Sid" userId="88c6eb66-029e-448d-9af0-b651d8e40665" providerId="ADAL" clId="{B67F58DE-E74C-914B-BBD2-B38B1A3DBC68}" dt="2023-05-08T14:19:32.518" v="4155" actId="164"/>
          <ac:spMkLst>
            <pc:docMk/>
            <pc:sldMk cId="760385137" sldId="266"/>
            <ac:spMk id="28" creationId="{8AF993FE-4747-B38A-33D6-3E952C4828AC}"/>
          </ac:spMkLst>
        </pc:spChg>
        <pc:spChg chg="add mod topLvl">
          <ac:chgData name="Achar, Sid" userId="88c6eb66-029e-448d-9af0-b651d8e40665" providerId="ADAL" clId="{B67F58DE-E74C-914B-BBD2-B38B1A3DBC68}" dt="2023-05-08T14:19:32.518" v="4155" actId="164"/>
          <ac:spMkLst>
            <pc:docMk/>
            <pc:sldMk cId="760385137" sldId="266"/>
            <ac:spMk id="29" creationId="{44DF3E53-3E3B-D23B-BF18-382CF2144112}"/>
          </ac:spMkLst>
        </pc:spChg>
        <pc:spChg chg="add mod topLvl">
          <ac:chgData name="Achar, Sid" userId="88c6eb66-029e-448d-9af0-b651d8e40665" providerId="ADAL" clId="{B67F58DE-E74C-914B-BBD2-B38B1A3DBC68}" dt="2023-05-08T14:19:32.518" v="4155" actId="164"/>
          <ac:spMkLst>
            <pc:docMk/>
            <pc:sldMk cId="760385137" sldId="266"/>
            <ac:spMk id="30" creationId="{3533627C-07D5-D0C8-733B-7BC75AF25A09}"/>
          </ac:spMkLst>
        </pc:spChg>
        <pc:grpChg chg="add mod">
          <ac:chgData name="Achar, Sid" userId="88c6eb66-029e-448d-9af0-b651d8e40665" providerId="ADAL" clId="{B67F58DE-E74C-914B-BBD2-B38B1A3DBC68}" dt="2023-05-08T14:19:32.518" v="4155" actId="164"/>
          <ac:grpSpMkLst>
            <pc:docMk/>
            <pc:sldMk cId="760385137" sldId="266"/>
            <ac:grpSpMk id="7" creationId="{DC984F82-DFA8-2222-E589-6A46B6074051}"/>
          </ac:grpSpMkLst>
        </pc:grpChg>
        <pc:grpChg chg="add del mod">
          <ac:chgData name="Achar, Sid" userId="88c6eb66-029e-448d-9af0-b651d8e40665" providerId="ADAL" clId="{B67F58DE-E74C-914B-BBD2-B38B1A3DBC68}" dt="2023-05-08T14:19:30.165" v="4154" actId="165"/>
          <ac:grpSpMkLst>
            <pc:docMk/>
            <pc:sldMk cId="760385137" sldId="266"/>
            <ac:grpSpMk id="31" creationId="{3964AFAE-8A29-A1EB-91BA-0293C10C92D5}"/>
          </ac:grpSpMkLst>
        </pc:grpChg>
        <pc:picChg chg="add del mod">
          <ac:chgData name="Achar, Sid" userId="88c6eb66-029e-448d-9af0-b651d8e40665" providerId="ADAL" clId="{B67F58DE-E74C-914B-BBD2-B38B1A3DBC68}" dt="2023-04-11T22:52:27.156" v="967" actId="478"/>
          <ac:picMkLst>
            <pc:docMk/>
            <pc:sldMk cId="760385137" sldId="266"/>
            <ac:picMk id="4" creationId="{4345051C-56E8-B2B9-8A40-011EC61C751A}"/>
          </ac:picMkLst>
        </pc:picChg>
        <pc:picChg chg="add del mod topLvl">
          <ac:chgData name="Achar, Sid" userId="88c6eb66-029e-448d-9af0-b651d8e40665" providerId="ADAL" clId="{B67F58DE-E74C-914B-BBD2-B38B1A3DBC68}" dt="2023-05-08T14:19:32.518" v="4155" actId="164"/>
          <ac:picMkLst>
            <pc:docMk/>
            <pc:sldMk cId="760385137" sldId="266"/>
            <ac:picMk id="6" creationId="{C191FB50-90A8-A46B-6B9B-E386EE7D52E4}"/>
          </ac:picMkLst>
        </pc:picChg>
        <pc:picChg chg="add del mod">
          <ac:chgData name="Achar, Sid" userId="88c6eb66-029e-448d-9af0-b651d8e40665" providerId="ADAL" clId="{B67F58DE-E74C-914B-BBD2-B38B1A3DBC68}" dt="2023-04-11T22:54:14.354" v="978" actId="478"/>
          <ac:picMkLst>
            <pc:docMk/>
            <pc:sldMk cId="760385137" sldId="266"/>
            <ac:picMk id="8" creationId="{75BCF255-DFDD-F032-FDB7-4DC7F7EF08D3}"/>
          </ac:picMkLst>
        </pc:picChg>
        <pc:picChg chg="add mod topLvl modCrop">
          <ac:chgData name="Achar, Sid" userId="88c6eb66-029e-448d-9af0-b651d8e40665" providerId="ADAL" clId="{B67F58DE-E74C-914B-BBD2-B38B1A3DBC68}" dt="2023-05-08T14:19:32.518" v="4155" actId="164"/>
          <ac:picMkLst>
            <pc:docMk/>
            <pc:sldMk cId="760385137" sldId="266"/>
            <ac:picMk id="10" creationId="{AF704FAE-4A3C-B833-70B4-1C5A617DA4A9}"/>
          </ac:picMkLst>
        </pc:picChg>
        <pc:picChg chg="add del mod modCrop">
          <ac:chgData name="Achar, Sid" userId="88c6eb66-029e-448d-9af0-b651d8e40665" providerId="ADAL" clId="{B67F58DE-E74C-914B-BBD2-B38B1A3DBC68}" dt="2023-04-11T23:00:15.189" v="1018" actId="478"/>
          <ac:picMkLst>
            <pc:docMk/>
            <pc:sldMk cId="760385137" sldId="266"/>
            <ac:picMk id="11" creationId="{49F67AA4-1954-37D0-8C3A-485C2D3001E7}"/>
          </ac:picMkLst>
        </pc:picChg>
        <pc:picChg chg="add del mod modCrop">
          <ac:chgData name="Achar, Sid" userId="88c6eb66-029e-448d-9af0-b651d8e40665" providerId="ADAL" clId="{B67F58DE-E74C-914B-BBD2-B38B1A3DBC68}" dt="2023-04-11T23:00:14.170" v="1017" actId="478"/>
          <ac:picMkLst>
            <pc:docMk/>
            <pc:sldMk cId="760385137" sldId="266"/>
            <ac:picMk id="12" creationId="{9EF0D021-C380-64D7-7D40-3176C165745E}"/>
          </ac:picMkLst>
        </pc:picChg>
        <pc:picChg chg="add mod topLvl">
          <ac:chgData name="Achar, Sid" userId="88c6eb66-029e-448d-9af0-b651d8e40665" providerId="ADAL" clId="{B67F58DE-E74C-914B-BBD2-B38B1A3DBC68}" dt="2023-05-08T14:19:32.518" v="4155" actId="164"/>
          <ac:picMkLst>
            <pc:docMk/>
            <pc:sldMk cId="760385137" sldId="266"/>
            <ac:picMk id="13" creationId="{E409372C-EF3C-825B-1F25-861182F7C06C}"/>
          </ac:picMkLst>
        </pc:picChg>
        <pc:picChg chg="add mod topLvl">
          <ac:chgData name="Achar, Sid" userId="88c6eb66-029e-448d-9af0-b651d8e40665" providerId="ADAL" clId="{B67F58DE-E74C-914B-BBD2-B38B1A3DBC68}" dt="2023-05-08T14:19:32.518" v="4155" actId="164"/>
          <ac:picMkLst>
            <pc:docMk/>
            <pc:sldMk cId="760385137" sldId="266"/>
            <ac:picMk id="14" creationId="{1245BFB7-9CA1-3601-FB8F-4157B1FAB0E7}"/>
          </ac:picMkLst>
        </pc:picChg>
        <pc:cxnChg chg="add mod topLvl">
          <ac:chgData name="Achar, Sid" userId="88c6eb66-029e-448d-9af0-b651d8e40665" providerId="ADAL" clId="{B67F58DE-E74C-914B-BBD2-B38B1A3DBC68}" dt="2023-05-08T14:19:32.518" v="4155" actId="164"/>
          <ac:cxnSpMkLst>
            <pc:docMk/>
            <pc:sldMk cId="760385137" sldId="266"/>
            <ac:cxnSpMk id="19" creationId="{B6AB3FD7-89E0-6728-8023-10BDC911CEC1}"/>
          </ac:cxnSpMkLst>
        </pc:cxnChg>
        <pc:cxnChg chg="add mod topLvl">
          <ac:chgData name="Achar, Sid" userId="88c6eb66-029e-448d-9af0-b651d8e40665" providerId="ADAL" clId="{B67F58DE-E74C-914B-BBD2-B38B1A3DBC68}" dt="2023-05-08T14:19:32.518" v="4155" actId="164"/>
          <ac:cxnSpMkLst>
            <pc:docMk/>
            <pc:sldMk cId="760385137" sldId="266"/>
            <ac:cxnSpMk id="26" creationId="{DE779362-4084-7971-F437-B7771674ED65}"/>
          </ac:cxnSpMkLst>
        </pc:cxnChg>
      </pc:sldChg>
      <pc:sldChg chg="addSp delSp modSp new mod">
        <pc:chgData name="Achar, Sid" userId="88c6eb66-029e-448d-9af0-b651d8e40665" providerId="ADAL" clId="{B67F58DE-E74C-914B-BBD2-B38B1A3DBC68}" dt="2023-05-08T14:23:34.026" v="4207" actId="478"/>
        <pc:sldMkLst>
          <pc:docMk/>
          <pc:sldMk cId="3339443120" sldId="267"/>
        </pc:sldMkLst>
        <pc:spChg chg="del">
          <ac:chgData name="Achar, Sid" userId="88c6eb66-029e-448d-9af0-b651d8e40665" providerId="ADAL" clId="{B67F58DE-E74C-914B-BBD2-B38B1A3DBC68}" dt="2023-04-14T16:56:30.814" v="1150" actId="478"/>
          <ac:spMkLst>
            <pc:docMk/>
            <pc:sldMk cId="3339443120" sldId="267"/>
            <ac:spMk id="2" creationId="{7A061871-0CF7-9888-EC16-02FDCCBE035B}"/>
          </ac:spMkLst>
        </pc:spChg>
        <pc:spChg chg="del">
          <ac:chgData name="Achar, Sid" userId="88c6eb66-029e-448d-9af0-b651d8e40665" providerId="ADAL" clId="{B67F58DE-E74C-914B-BBD2-B38B1A3DBC68}" dt="2023-04-14T16:56:30.814" v="1150" actId="478"/>
          <ac:spMkLst>
            <pc:docMk/>
            <pc:sldMk cId="3339443120" sldId="267"/>
            <ac:spMk id="3" creationId="{713D3E15-8B28-B596-5E96-3831ACFAB72E}"/>
          </ac:spMkLst>
        </pc:spChg>
        <pc:spChg chg="add mod topLvl">
          <ac:chgData name="Achar, Sid" userId="88c6eb66-029e-448d-9af0-b651d8e40665" providerId="ADAL" clId="{B67F58DE-E74C-914B-BBD2-B38B1A3DBC68}" dt="2023-05-08T14:23:10.142" v="4205" actId="164"/>
          <ac:spMkLst>
            <pc:docMk/>
            <pc:sldMk cId="3339443120" sldId="267"/>
            <ac:spMk id="5" creationId="{E385656F-7CE6-BDD3-FF32-5192AC1CE9EF}"/>
          </ac:spMkLst>
        </pc:spChg>
        <pc:spChg chg="add mod topLvl">
          <ac:chgData name="Achar, Sid" userId="88c6eb66-029e-448d-9af0-b651d8e40665" providerId="ADAL" clId="{B67F58DE-E74C-914B-BBD2-B38B1A3DBC68}" dt="2023-05-08T14:23:10.142" v="4205" actId="164"/>
          <ac:spMkLst>
            <pc:docMk/>
            <pc:sldMk cId="3339443120" sldId="267"/>
            <ac:spMk id="8" creationId="{6CC13A59-0D9B-8965-E280-DD1046F52D88}"/>
          </ac:spMkLst>
        </pc:spChg>
        <pc:spChg chg="add del mod">
          <ac:chgData name="Achar, Sid" userId="88c6eb66-029e-448d-9af0-b651d8e40665" providerId="ADAL" clId="{B67F58DE-E74C-914B-BBD2-B38B1A3DBC68}" dt="2023-04-14T17:41:56.271" v="1198" actId="478"/>
          <ac:spMkLst>
            <pc:docMk/>
            <pc:sldMk cId="3339443120" sldId="267"/>
            <ac:spMk id="8" creationId="{CA939E6B-4138-4806-992B-8BD3D5AD10BA}"/>
          </ac:spMkLst>
        </pc:spChg>
        <pc:spChg chg="add mod topLvl">
          <ac:chgData name="Achar, Sid" userId="88c6eb66-029e-448d-9af0-b651d8e40665" providerId="ADAL" clId="{B67F58DE-E74C-914B-BBD2-B38B1A3DBC68}" dt="2023-05-08T14:23:10.142" v="4205" actId="164"/>
          <ac:spMkLst>
            <pc:docMk/>
            <pc:sldMk cId="3339443120" sldId="267"/>
            <ac:spMk id="9" creationId="{B1D4AA75-C0E0-1FFF-6D66-003024B30D52}"/>
          </ac:spMkLst>
        </pc:spChg>
        <pc:spChg chg="add mod topLvl">
          <ac:chgData name="Achar, Sid" userId="88c6eb66-029e-448d-9af0-b651d8e40665" providerId="ADAL" clId="{B67F58DE-E74C-914B-BBD2-B38B1A3DBC68}" dt="2023-05-08T14:23:10.142" v="4205" actId="164"/>
          <ac:spMkLst>
            <pc:docMk/>
            <pc:sldMk cId="3339443120" sldId="267"/>
            <ac:spMk id="10" creationId="{5B35B45D-5E30-8E86-04A9-2FE6527D66CB}"/>
          </ac:spMkLst>
        </pc:spChg>
        <pc:spChg chg="add mod topLvl">
          <ac:chgData name="Achar, Sid" userId="88c6eb66-029e-448d-9af0-b651d8e40665" providerId="ADAL" clId="{B67F58DE-E74C-914B-BBD2-B38B1A3DBC68}" dt="2023-05-08T14:23:10.142" v="4205" actId="164"/>
          <ac:spMkLst>
            <pc:docMk/>
            <pc:sldMk cId="3339443120" sldId="267"/>
            <ac:spMk id="11" creationId="{CAD29D10-C2D6-CBE1-4ABD-ACE86F3F481B}"/>
          </ac:spMkLst>
        </pc:spChg>
        <pc:spChg chg="add mod topLvl">
          <ac:chgData name="Achar, Sid" userId="88c6eb66-029e-448d-9af0-b651d8e40665" providerId="ADAL" clId="{B67F58DE-E74C-914B-BBD2-B38B1A3DBC68}" dt="2023-05-08T14:23:10.142" v="4205" actId="164"/>
          <ac:spMkLst>
            <pc:docMk/>
            <pc:sldMk cId="3339443120" sldId="267"/>
            <ac:spMk id="12" creationId="{EF7CCFB9-1DAA-0703-0816-85A8108AAFC9}"/>
          </ac:spMkLst>
        </pc:spChg>
        <pc:spChg chg="add del mod">
          <ac:chgData name="Achar, Sid" userId="88c6eb66-029e-448d-9af0-b651d8e40665" providerId="ADAL" clId="{B67F58DE-E74C-914B-BBD2-B38B1A3DBC68}" dt="2023-05-01T23:02:09.153" v="3135" actId="478"/>
          <ac:spMkLst>
            <pc:docMk/>
            <pc:sldMk cId="3339443120" sldId="267"/>
            <ac:spMk id="14" creationId="{3A801F45-0F0C-5C36-04F4-CFB5CEBBC531}"/>
          </ac:spMkLst>
        </pc:spChg>
        <pc:spChg chg="add mod">
          <ac:chgData name="Achar, Sid" userId="88c6eb66-029e-448d-9af0-b651d8e40665" providerId="ADAL" clId="{B67F58DE-E74C-914B-BBD2-B38B1A3DBC68}" dt="2023-05-08T14:23:10.142" v="4205" actId="164"/>
          <ac:spMkLst>
            <pc:docMk/>
            <pc:sldMk cId="3339443120" sldId="267"/>
            <ac:spMk id="17" creationId="{0FAD3534-3226-39FC-72DF-BABA90F90A85}"/>
          </ac:spMkLst>
        </pc:spChg>
        <pc:spChg chg="add mod">
          <ac:chgData name="Achar, Sid" userId="88c6eb66-029e-448d-9af0-b651d8e40665" providerId="ADAL" clId="{B67F58DE-E74C-914B-BBD2-B38B1A3DBC68}" dt="2023-05-08T14:23:10.142" v="4205" actId="164"/>
          <ac:spMkLst>
            <pc:docMk/>
            <pc:sldMk cId="3339443120" sldId="267"/>
            <ac:spMk id="18" creationId="{CEE85707-AA0D-45F2-490B-B3B161A37D34}"/>
          </ac:spMkLst>
        </pc:spChg>
        <pc:spChg chg="add mod">
          <ac:chgData name="Achar, Sid" userId="88c6eb66-029e-448d-9af0-b651d8e40665" providerId="ADAL" clId="{B67F58DE-E74C-914B-BBD2-B38B1A3DBC68}" dt="2023-05-08T14:23:10.142" v="4205" actId="164"/>
          <ac:spMkLst>
            <pc:docMk/>
            <pc:sldMk cId="3339443120" sldId="267"/>
            <ac:spMk id="19" creationId="{0E501FF4-7EAE-8ED0-1BF4-578E7D0D3BA0}"/>
          </ac:spMkLst>
        </pc:spChg>
        <pc:spChg chg="add mod">
          <ac:chgData name="Achar, Sid" userId="88c6eb66-029e-448d-9af0-b651d8e40665" providerId="ADAL" clId="{B67F58DE-E74C-914B-BBD2-B38B1A3DBC68}" dt="2023-05-08T14:23:10.142" v="4205" actId="164"/>
          <ac:spMkLst>
            <pc:docMk/>
            <pc:sldMk cId="3339443120" sldId="267"/>
            <ac:spMk id="20" creationId="{8E68D818-9E5C-A03F-60EB-41C884BF7A4B}"/>
          </ac:spMkLst>
        </pc:spChg>
        <pc:spChg chg="add del">
          <ac:chgData name="Achar, Sid" userId="88c6eb66-029e-448d-9af0-b651d8e40665" providerId="ADAL" clId="{B67F58DE-E74C-914B-BBD2-B38B1A3DBC68}" dt="2023-05-08T14:23:34.026" v="4207" actId="478"/>
          <ac:spMkLst>
            <pc:docMk/>
            <pc:sldMk cId="3339443120" sldId="267"/>
            <ac:spMk id="23" creationId="{C7BCD1A6-F8DE-21BD-BB37-6B258F379A9E}"/>
          </ac:spMkLst>
        </pc:spChg>
        <pc:grpChg chg="add del mod">
          <ac:chgData name="Achar, Sid" userId="88c6eb66-029e-448d-9af0-b651d8e40665" providerId="ADAL" clId="{B67F58DE-E74C-914B-BBD2-B38B1A3DBC68}" dt="2023-05-01T22:59:34.428" v="3073" actId="165"/>
          <ac:grpSpMkLst>
            <pc:docMk/>
            <pc:sldMk cId="3339443120" sldId="267"/>
            <ac:grpSpMk id="13" creationId="{443BF34B-FFA6-DC4E-49FD-4D1EC362583A}"/>
          </ac:grpSpMkLst>
        </pc:grpChg>
        <pc:grpChg chg="add mod">
          <ac:chgData name="Achar, Sid" userId="88c6eb66-029e-448d-9af0-b651d8e40665" providerId="ADAL" clId="{B67F58DE-E74C-914B-BBD2-B38B1A3DBC68}" dt="2023-05-01T23:02:06.215" v="3134" actId="164"/>
          <ac:grpSpMkLst>
            <pc:docMk/>
            <pc:sldMk cId="3339443120" sldId="267"/>
            <ac:grpSpMk id="15" creationId="{2B6C7039-27A4-D757-898C-3B3FB9D86F08}"/>
          </ac:grpSpMkLst>
        </pc:grpChg>
        <pc:grpChg chg="add del mod">
          <ac:chgData name="Achar, Sid" userId="88c6eb66-029e-448d-9af0-b651d8e40665" providerId="ADAL" clId="{B67F58DE-E74C-914B-BBD2-B38B1A3DBC68}" dt="2023-05-08T14:23:07.183" v="4204" actId="165"/>
          <ac:grpSpMkLst>
            <pc:docMk/>
            <pc:sldMk cId="3339443120" sldId="267"/>
            <ac:grpSpMk id="16" creationId="{B2920EE3-3BE6-F16C-9140-5A76812E6E5A}"/>
          </ac:grpSpMkLst>
        </pc:grpChg>
        <pc:grpChg chg="add mod">
          <ac:chgData name="Achar, Sid" userId="88c6eb66-029e-448d-9af0-b651d8e40665" providerId="ADAL" clId="{B67F58DE-E74C-914B-BBD2-B38B1A3DBC68}" dt="2023-05-08T14:23:10.142" v="4205" actId="164"/>
          <ac:grpSpMkLst>
            <pc:docMk/>
            <pc:sldMk cId="3339443120" sldId="267"/>
            <ac:grpSpMk id="21" creationId="{03870FF7-038B-B218-A44A-57A7FDF311D0}"/>
          </ac:grpSpMkLst>
        </pc:grpChg>
        <pc:picChg chg="add mod topLvl">
          <ac:chgData name="Achar, Sid" userId="88c6eb66-029e-448d-9af0-b651d8e40665" providerId="ADAL" clId="{B67F58DE-E74C-914B-BBD2-B38B1A3DBC68}" dt="2023-05-08T14:23:10.142" v="4205" actId="164"/>
          <ac:picMkLst>
            <pc:docMk/>
            <pc:sldMk cId="3339443120" sldId="267"/>
            <ac:picMk id="2" creationId="{2577AE08-72F0-FD14-80C1-CAC00DC8557B}"/>
          </ac:picMkLst>
        </pc:picChg>
        <pc:picChg chg="add mod topLvl">
          <ac:chgData name="Achar, Sid" userId="88c6eb66-029e-448d-9af0-b651d8e40665" providerId="ADAL" clId="{B67F58DE-E74C-914B-BBD2-B38B1A3DBC68}" dt="2023-05-08T14:23:10.142" v="4205" actId="164"/>
          <ac:picMkLst>
            <pc:docMk/>
            <pc:sldMk cId="3339443120" sldId="267"/>
            <ac:picMk id="3" creationId="{E423E420-B6B7-D872-75D8-B20DFF23EED0}"/>
          </ac:picMkLst>
        </pc:picChg>
        <pc:picChg chg="add del mod topLvl">
          <ac:chgData name="Achar, Sid" userId="88c6eb66-029e-448d-9af0-b651d8e40665" providerId="ADAL" clId="{B67F58DE-E74C-914B-BBD2-B38B1A3DBC68}" dt="2023-05-01T23:00:04.684" v="3077" actId="478"/>
          <ac:picMkLst>
            <pc:docMk/>
            <pc:sldMk cId="3339443120" sldId="267"/>
            <ac:picMk id="4" creationId="{AE7B93AD-4DEE-1C09-40D0-8F2049E30D8E}"/>
          </ac:picMkLst>
        </pc:picChg>
        <pc:picChg chg="add mod topLvl">
          <ac:chgData name="Achar, Sid" userId="88c6eb66-029e-448d-9af0-b651d8e40665" providerId="ADAL" clId="{B67F58DE-E74C-914B-BBD2-B38B1A3DBC68}" dt="2023-05-08T14:23:10.142" v="4205" actId="164"/>
          <ac:picMkLst>
            <pc:docMk/>
            <pc:sldMk cId="3339443120" sldId="267"/>
            <ac:picMk id="6" creationId="{2FECEE03-98C7-1F82-C279-BFE16F113F73}"/>
          </ac:picMkLst>
        </pc:picChg>
        <pc:picChg chg="add mod topLvl">
          <ac:chgData name="Achar, Sid" userId="88c6eb66-029e-448d-9af0-b651d8e40665" providerId="ADAL" clId="{B67F58DE-E74C-914B-BBD2-B38B1A3DBC68}" dt="2023-05-08T14:23:10.142" v="4205" actId="164"/>
          <ac:picMkLst>
            <pc:docMk/>
            <pc:sldMk cId="3339443120" sldId="267"/>
            <ac:picMk id="7" creationId="{A34CF88C-4F80-FA0B-3ED6-9D96B97025BA}"/>
          </ac:picMkLst>
        </pc:picChg>
      </pc:sldChg>
      <pc:sldChg chg="addSp delSp modSp new mod">
        <pc:chgData name="Achar, Sid" userId="88c6eb66-029e-448d-9af0-b651d8e40665" providerId="ADAL" clId="{B67F58DE-E74C-914B-BBD2-B38B1A3DBC68}" dt="2023-05-01T23:33:45.780" v="3190" actId="165"/>
        <pc:sldMkLst>
          <pc:docMk/>
          <pc:sldMk cId="3791051395" sldId="268"/>
        </pc:sldMkLst>
        <pc:spChg chg="del">
          <ac:chgData name="Achar, Sid" userId="88c6eb66-029e-448d-9af0-b651d8e40665" providerId="ADAL" clId="{B67F58DE-E74C-914B-BBD2-B38B1A3DBC68}" dt="2023-04-16T13:06:09.990" v="1220" actId="478"/>
          <ac:spMkLst>
            <pc:docMk/>
            <pc:sldMk cId="3791051395" sldId="268"/>
            <ac:spMk id="2" creationId="{B544BAB8-D075-3DF4-0807-D7387FB9CBC5}"/>
          </ac:spMkLst>
        </pc:spChg>
        <pc:spChg chg="del">
          <ac:chgData name="Achar, Sid" userId="88c6eb66-029e-448d-9af0-b651d8e40665" providerId="ADAL" clId="{B67F58DE-E74C-914B-BBD2-B38B1A3DBC68}" dt="2023-04-16T13:06:09.990" v="1220" actId="478"/>
          <ac:spMkLst>
            <pc:docMk/>
            <pc:sldMk cId="3791051395" sldId="268"/>
            <ac:spMk id="3" creationId="{C35DC879-1E8D-4D38-BE02-6C45D67D33DD}"/>
          </ac:spMkLst>
        </pc:spChg>
        <pc:spChg chg="add mod">
          <ac:chgData name="Achar, Sid" userId="88c6eb66-029e-448d-9af0-b651d8e40665" providerId="ADAL" clId="{B67F58DE-E74C-914B-BBD2-B38B1A3DBC68}" dt="2023-05-01T23:33:45.780" v="3190" actId="165"/>
          <ac:spMkLst>
            <pc:docMk/>
            <pc:sldMk cId="3791051395" sldId="268"/>
            <ac:spMk id="8" creationId="{81342991-FE92-3964-9A1D-75F6CA19A16B}"/>
          </ac:spMkLst>
        </pc:spChg>
        <pc:spChg chg="add mod topLvl">
          <ac:chgData name="Achar, Sid" userId="88c6eb66-029e-448d-9af0-b651d8e40665" providerId="ADAL" clId="{B67F58DE-E74C-914B-BBD2-B38B1A3DBC68}" dt="2023-05-01T23:33:45.780" v="3190" actId="165"/>
          <ac:spMkLst>
            <pc:docMk/>
            <pc:sldMk cId="3791051395" sldId="268"/>
            <ac:spMk id="24" creationId="{DA8523C1-641D-CCB6-C0DF-A041AF737D1F}"/>
          </ac:spMkLst>
        </pc:spChg>
        <pc:spChg chg="add mod topLvl">
          <ac:chgData name="Achar, Sid" userId="88c6eb66-029e-448d-9af0-b651d8e40665" providerId="ADAL" clId="{B67F58DE-E74C-914B-BBD2-B38B1A3DBC68}" dt="2023-05-01T23:33:45.780" v="3190" actId="165"/>
          <ac:spMkLst>
            <pc:docMk/>
            <pc:sldMk cId="3791051395" sldId="268"/>
            <ac:spMk id="25" creationId="{3CAA74A7-FF13-9926-1CE0-82D35C4FD0F3}"/>
          </ac:spMkLst>
        </pc:spChg>
        <pc:spChg chg="add mod topLvl">
          <ac:chgData name="Achar, Sid" userId="88c6eb66-029e-448d-9af0-b651d8e40665" providerId="ADAL" clId="{B67F58DE-E74C-914B-BBD2-B38B1A3DBC68}" dt="2023-05-01T23:33:45.780" v="3190" actId="165"/>
          <ac:spMkLst>
            <pc:docMk/>
            <pc:sldMk cId="3791051395" sldId="268"/>
            <ac:spMk id="26" creationId="{85A83C3D-F8FD-9F7C-E303-AB1C3C92D114}"/>
          </ac:spMkLst>
        </pc:spChg>
        <pc:spChg chg="add mod topLvl">
          <ac:chgData name="Achar, Sid" userId="88c6eb66-029e-448d-9af0-b651d8e40665" providerId="ADAL" clId="{B67F58DE-E74C-914B-BBD2-B38B1A3DBC68}" dt="2023-05-01T23:33:45.780" v="3190" actId="165"/>
          <ac:spMkLst>
            <pc:docMk/>
            <pc:sldMk cId="3791051395" sldId="268"/>
            <ac:spMk id="27" creationId="{672E47AC-C0FF-913A-0340-91809D88B444}"/>
          </ac:spMkLst>
        </pc:spChg>
        <pc:spChg chg="add mod topLvl">
          <ac:chgData name="Achar, Sid" userId="88c6eb66-029e-448d-9af0-b651d8e40665" providerId="ADAL" clId="{B67F58DE-E74C-914B-BBD2-B38B1A3DBC68}" dt="2023-05-01T23:33:45.780" v="3190" actId="165"/>
          <ac:spMkLst>
            <pc:docMk/>
            <pc:sldMk cId="3791051395" sldId="268"/>
            <ac:spMk id="28" creationId="{0CD756F3-83B7-E4D0-803D-6EF39D1DC2E7}"/>
          </ac:spMkLst>
        </pc:spChg>
        <pc:spChg chg="add mod topLvl">
          <ac:chgData name="Achar, Sid" userId="88c6eb66-029e-448d-9af0-b651d8e40665" providerId="ADAL" clId="{B67F58DE-E74C-914B-BBD2-B38B1A3DBC68}" dt="2023-05-01T23:33:45.780" v="3190" actId="165"/>
          <ac:spMkLst>
            <pc:docMk/>
            <pc:sldMk cId="3791051395" sldId="268"/>
            <ac:spMk id="29" creationId="{6CDADBB5-F4E5-B1FA-BA66-C15964C33BD7}"/>
          </ac:spMkLst>
        </pc:spChg>
        <pc:grpChg chg="add mod topLvl">
          <ac:chgData name="Achar, Sid" userId="88c6eb66-029e-448d-9af0-b651d8e40665" providerId="ADAL" clId="{B67F58DE-E74C-914B-BBD2-B38B1A3DBC68}" dt="2023-05-01T23:33:45.780" v="3190" actId="165"/>
          <ac:grpSpMkLst>
            <pc:docMk/>
            <pc:sldMk cId="3791051395" sldId="268"/>
            <ac:grpSpMk id="9" creationId="{49082F9C-F870-0B42-2D74-ABA1FF64AAFF}"/>
          </ac:grpSpMkLst>
        </pc:grpChg>
        <pc:grpChg chg="add del mod">
          <ac:chgData name="Achar, Sid" userId="88c6eb66-029e-448d-9af0-b651d8e40665" providerId="ADAL" clId="{B67F58DE-E74C-914B-BBD2-B38B1A3DBC68}" dt="2023-05-01T23:33:45.780" v="3190" actId="165"/>
          <ac:grpSpMkLst>
            <pc:docMk/>
            <pc:sldMk cId="3791051395" sldId="268"/>
            <ac:grpSpMk id="30" creationId="{4735AE57-DB55-E38D-E6BC-1750C260B6AD}"/>
          </ac:grpSpMkLst>
        </pc:grpChg>
        <pc:picChg chg="add mod modCrop">
          <ac:chgData name="Achar, Sid" userId="88c6eb66-029e-448d-9af0-b651d8e40665" providerId="ADAL" clId="{B67F58DE-E74C-914B-BBD2-B38B1A3DBC68}" dt="2023-05-01T23:33:45.780" v="3190" actId="165"/>
          <ac:picMkLst>
            <pc:docMk/>
            <pc:sldMk cId="3791051395" sldId="268"/>
            <ac:picMk id="5" creationId="{8912BECA-EA2A-C525-ECE1-BDF72A3B795C}"/>
          </ac:picMkLst>
        </pc:picChg>
        <pc:picChg chg="add del mod">
          <ac:chgData name="Achar, Sid" userId="88c6eb66-029e-448d-9af0-b651d8e40665" providerId="ADAL" clId="{B67F58DE-E74C-914B-BBD2-B38B1A3DBC68}" dt="2023-04-16T13:06:53.945" v="1232" actId="478"/>
          <ac:picMkLst>
            <pc:docMk/>
            <pc:sldMk cId="3791051395" sldId="268"/>
            <ac:picMk id="7" creationId="{E2CFBCFA-4528-6E28-F1C7-597DFE3C1ACE}"/>
          </ac:picMkLst>
        </pc:picChg>
        <pc:picChg chg="add del mod">
          <ac:chgData name="Achar, Sid" userId="88c6eb66-029e-448d-9af0-b651d8e40665" providerId="ADAL" clId="{B67F58DE-E74C-914B-BBD2-B38B1A3DBC68}" dt="2023-04-17T14:36:37.376" v="1284" actId="478"/>
          <ac:picMkLst>
            <pc:docMk/>
            <pc:sldMk cId="3791051395" sldId="268"/>
            <ac:picMk id="11" creationId="{955D11E7-51D4-02E3-87C9-F30C2E4CA5B6}"/>
          </ac:picMkLst>
        </pc:picChg>
        <pc:picChg chg="add del mod">
          <ac:chgData name="Achar, Sid" userId="88c6eb66-029e-448d-9af0-b651d8e40665" providerId="ADAL" clId="{B67F58DE-E74C-914B-BBD2-B38B1A3DBC68}" dt="2023-04-17T14:36:37.376" v="1284" actId="478"/>
          <ac:picMkLst>
            <pc:docMk/>
            <pc:sldMk cId="3791051395" sldId="268"/>
            <ac:picMk id="13" creationId="{967D9C64-7C79-ED5A-7ABC-E5AFD3EA4E6B}"/>
          </ac:picMkLst>
        </pc:picChg>
        <pc:picChg chg="add del mod">
          <ac:chgData name="Achar, Sid" userId="88c6eb66-029e-448d-9af0-b651d8e40665" providerId="ADAL" clId="{B67F58DE-E74C-914B-BBD2-B38B1A3DBC68}" dt="2023-04-17T14:36:37.376" v="1284" actId="478"/>
          <ac:picMkLst>
            <pc:docMk/>
            <pc:sldMk cId="3791051395" sldId="268"/>
            <ac:picMk id="15" creationId="{B27C38D5-225F-61B5-7D15-890E542B5D7D}"/>
          </ac:picMkLst>
        </pc:picChg>
        <pc:picChg chg="add del mod">
          <ac:chgData name="Achar, Sid" userId="88c6eb66-029e-448d-9af0-b651d8e40665" providerId="ADAL" clId="{B67F58DE-E74C-914B-BBD2-B38B1A3DBC68}" dt="2023-04-17T14:36:37.376" v="1284" actId="478"/>
          <ac:picMkLst>
            <pc:docMk/>
            <pc:sldMk cId="3791051395" sldId="268"/>
            <ac:picMk id="17" creationId="{1D348D40-E6A4-DC11-A5D4-8CBCA4753099}"/>
          </ac:picMkLst>
        </pc:picChg>
        <pc:picChg chg="add mod topLvl">
          <ac:chgData name="Achar, Sid" userId="88c6eb66-029e-448d-9af0-b651d8e40665" providerId="ADAL" clId="{B67F58DE-E74C-914B-BBD2-B38B1A3DBC68}" dt="2023-05-01T23:33:45.780" v="3190" actId="165"/>
          <ac:picMkLst>
            <pc:docMk/>
            <pc:sldMk cId="3791051395" sldId="268"/>
            <ac:picMk id="19" creationId="{7A1BE657-8392-0284-A59D-295520ED14A8}"/>
          </ac:picMkLst>
        </pc:picChg>
        <pc:picChg chg="add mod topLvl">
          <ac:chgData name="Achar, Sid" userId="88c6eb66-029e-448d-9af0-b651d8e40665" providerId="ADAL" clId="{B67F58DE-E74C-914B-BBD2-B38B1A3DBC68}" dt="2023-05-01T23:33:45.780" v="3190" actId="165"/>
          <ac:picMkLst>
            <pc:docMk/>
            <pc:sldMk cId="3791051395" sldId="268"/>
            <ac:picMk id="21" creationId="{E9A125A3-BF79-0534-9135-3AAD340F9453}"/>
          </ac:picMkLst>
        </pc:picChg>
        <pc:picChg chg="add mod topLvl">
          <ac:chgData name="Achar, Sid" userId="88c6eb66-029e-448d-9af0-b651d8e40665" providerId="ADAL" clId="{B67F58DE-E74C-914B-BBD2-B38B1A3DBC68}" dt="2023-05-01T23:33:45.780" v="3190" actId="165"/>
          <ac:picMkLst>
            <pc:docMk/>
            <pc:sldMk cId="3791051395" sldId="268"/>
            <ac:picMk id="23" creationId="{362DE66D-0E25-79D0-DF10-1C77900D9676}"/>
          </ac:picMkLst>
        </pc:picChg>
      </pc:sldChg>
      <pc:sldChg chg="addSp delSp modSp new mod">
        <pc:chgData name="Achar, Sid" userId="88c6eb66-029e-448d-9af0-b651d8e40665" providerId="ADAL" clId="{B67F58DE-E74C-914B-BBD2-B38B1A3DBC68}" dt="2023-04-18T18:30:00.605" v="1961"/>
        <pc:sldMkLst>
          <pc:docMk/>
          <pc:sldMk cId="3534632993" sldId="269"/>
        </pc:sldMkLst>
        <pc:spChg chg="del">
          <ac:chgData name="Achar, Sid" userId="88c6eb66-029e-448d-9af0-b651d8e40665" providerId="ADAL" clId="{B67F58DE-E74C-914B-BBD2-B38B1A3DBC68}" dt="2023-04-17T15:12:02.724" v="1396" actId="478"/>
          <ac:spMkLst>
            <pc:docMk/>
            <pc:sldMk cId="3534632993" sldId="269"/>
            <ac:spMk id="2" creationId="{058630E9-DDAF-CE41-B96C-27C441E05BCF}"/>
          </ac:spMkLst>
        </pc:spChg>
        <pc:spChg chg="del">
          <ac:chgData name="Achar, Sid" userId="88c6eb66-029e-448d-9af0-b651d8e40665" providerId="ADAL" clId="{B67F58DE-E74C-914B-BBD2-B38B1A3DBC68}" dt="2023-04-17T15:12:02.724" v="1396" actId="478"/>
          <ac:spMkLst>
            <pc:docMk/>
            <pc:sldMk cId="3534632993" sldId="269"/>
            <ac:spMk id="3" creationId="{9F01989E-6D1C-FB4B-DD07-C1A052915644}"/>
          </ac:spMkLst>
        </pc:sp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3534632993" sldId="269"/>
            <ac:picMk id="4" creationId="{F26736C1-9EAD-73AA-2B85-5AB6BB2C4513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3534632993" sldId="269"/>
            <ac:picMk id="5" creationId="{5DD7FAD1-9CCF-A35A-1687-3EE79634EA3F}"/>
          </ac:picMkLst>
        </pc:picChg>
      </pc:sldChg>
      <pc:sldChg chg="delSp modSp add mod">
        <pc:chgData name="Achar, Sid" userId="88c6eb66-029e-448d-9af0-b651d8e40665" providerId="ADAL" clId="{B67F58DE-E74C-914B-BBD2-B38B1A3DBC68}" dt="2023-04-18T18:30:00.605" v="1961"/>
        <pc:sldMkLst>
          <pc:docMk/>
          <pc:sldMk cId="263995415" sldId="270"/>
        </pc:sldMkLst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k cId="263995415" sldId="270"/>
            <ac:spMk id="8" creationId="{81342991-FE92-3964-9A1D-75F6CA19A16B}"/>
          </ac:spMkLst>
        </pc:spChg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k cId="263995415" sldId="270"/>
            <ac:spMk id="24" creationId="{DA8523C1-641D-CCB6-C0DF-A041AF737D1F}"/>
          </ac:spMkLst>
        </pc:spChg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k cId="263995415" sldId="270"/>
            <ac:spMk id="25" creationId="{3CAA74A7-FF13-9926-1CE0-82D35C4FD0F3}"/>
          </ac:spMkLst>
        </pc:spChg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k cId="263995415" sldId="270"/>
            <ac:spMk id="26" creationId="{85A83C3D-F8FD-9F7C-E303-AB1C3C92D114}"/>
          </ac:spMkLst>
        </pc:spChg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k cId="263995415" sldId="270"/>
            <ac:spMk id="27" creationId="{672E47AC-C0FF-913A-0340-91809D88B444}"/>
          </ac:spMkLst>
        </pc:spChg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k cId="263995415" sldId="270"/>
            <ac:spMk id="28" creationId="{0CD756F3-83B7-E4D0-803D-6EF39D1DC2E7}"/>
          </ac:spMkLst>
        </pc:spChg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k cId="263995415" sldId="270"/>
            <ac:spMk id="29" creationId="{6CDADBB5-F4E5-B1FA-BA66-C15964C33BD7}"/>
          </ac:spMkLst>
        </pc:spChg>
        <pc:grpChg chg="mod">
          <ac:chgData name="Achar, Sid" userId="88c6eb66-029e-448d-9af0-b651d8e40665" providerId="ADAL" clId="{B67F58DE-E74C-914B-BBD2-B38B1A3DBC68}" dt="2023-04-18T18:30:00.605" v="1961"/>
          <ac:grpSpMkLst>
            <pc:docMk/>
            <pc:sldMk cId="263995415" sldId="270"/>
            <ac:grpSpMk id="9" creationId="{49082F9C-F870-0B42-2D74-ABA1FF64AAFF}"/>
          </ac:grpSpMkLst>
        </pc:grpChg>
        <pc:grpChg chg="mod">
          <ac:chgData name="Achar, Sid" userId="88c6eb66-029e-448d-9af0-b651d8e40665" providerId="ADAL" clId="{B67F58DE-E74C-914B-BBD2-B38B1A3DBC68}" dt="2023-04-18T18:30:00.605" v="1961"/>
          <ac:grpSpMkLst>
            <pc:docMk/>
            <pc:sldMk cId="263995415" sldId="270"/>
            <ac:grpSpMk id="30" creationId="{4735AE57-DB55-E38D-E6BC-1750C260B6AD}"/>
          </ac:grpSpMkLst>
        </pc:grpChg>
        <pc:picChg chg="mod">
          <ac:chgData name="Achar, Sid" userId="88c6eb66-029e-448d-9af0-b651d8e40665" providerId="ADAL" clId="{B67F58DE-E74C-914B-BBD2-B38B1A3DBC68}" dt="2023-04-18T18:30:00.605" v="1961"/>
          <ac:picMkLst>
            <pc:docMk/>
            <pc:sldMk cId="263995415" sldId="270"/>
            <ac:picMk id="5" creationId="{8912BECA-EA2A-C525-ECE1-BDF72A3B795C}"/>
          </ac:picMkLst>
        </pc:picChg>
        <pc:picChg chg="del">
          <ac:chgData name="Achar, Sid" userId="88c6eb66-029e-448d-9af0-b651d8e40665" providerId="ADAL" clId="{B67F58DE-E74C-914B-BBD2-B38B1A3DBC68}" dt="2023-04-17T15:23:17.383" v="1408" actId="478"/>
          <ac:picMkLst>
            <pc:docMk/>
            <pc:sldMk cId="263995415" sldId="270"/>
            <ac:picMk id="19" creationId="{7A1BE657-8392-0284-A59D-295520ED14A8}"/>
          </ac:picMkLst>
        </pc:picChg>
        <pc:picChg chg="mod">
          <ac:chgData name="Achar, Sid" userId="88c6eb66-029e-448d-9af0-b651d8e40665" providerId="ADAL" clId="{B67F58DE-E74C-914B-BBD2-B38B1A3DBC68}" dt="2023-04-18T18:30:00.605" v="1961"/>
          <ac:picMkLst>
            <pc:docMk/>
            <pc:sldMk cId="263995415" sldId="270"/>
            <ac:picMk id="21" creationId="{E9A125A3-BF79-0534-9135-3AAD340F9453}"/>
          </ac:picMkLst>
        </pc:picChg>
        <pc:picChg chg="mod">
          <ac:chgData name="Achar, Sid" userId="88c6eb66-029e-448d-9af0-b651d8e40665" providerId="ADAL" clId="{B67F58DE-E74C-914B-BBD2-B38B1A3DBC68}" dt="2023-04-18T18:30:00.605" v="1961"/>
          <ac:picMkLst>
            <pc:docMk/>
            <pc:sldMk cId="263995415" sldId="270"/>
            <ac:picMk id="23" creationId="{362DE66D-0E25-79D0-DF10-1C77900D9676}"/>
          </ac:picMkLst>
        </pc:picChg>
      </pc:sldChg>
      <pc:sldChg chg="new del">
        <pc:chgData name="Achar, Sid" userId="88c6eb66-029e-448d-9af0-b651d8e40665" providerId="ADAL" clId="{B67F58DE-E74C-914B-BBD2-B38B1A3DBC68}" dt="2023-04-17T15:23:11.617" v="1406" actId="2696"/>
        <pc:sldMkLst>
          <pc:docMk/>
          <pc:sldMk cId="2678019839" sldId="270"/>
        </pc:sldMkLst>
      </pc:sldChg>
      <pc:sldChg chg="addSp delSp modSp new mod">
        <pc:chgData name="Achar, Sid" userId="88c6eb66-029e-448d-9af0-b651d8e40665" providerId="ADAL" clId="{B67F58DE-E74C-914B-BBD2-B38B1A3DBC68}" dt="2023-04-18T18:30:00.605" v="1961"/>
        <pc:sldMkLst>
          <pc:docMk/>
          <pc:sldMk cId="455098849" sldId="271"/>
        </pc:sldMkLst>
        <pc:spChg chg="del">
          <ac:chgData name="Achar, Sid" userId="88c6eb66-029e-448d-9af0-b651d8e40665" providerId="ADAL" clId="{B67F58DE-E74C-914B-BBD2-B38B1A3DBC68}" dt="2023-04-18T15:24:13.478" v="1410" actId="478"/>
          <ac:spMkLst>
            <pc:docMk/>
            <pc:sldMk cId="455098849" sldId="271"/>
            <ac:spMk id="2" creationId="{0748B41D-6048-67A1-2065-979CB4F9FFC5}"/>
          </ac:spMkLst>
        </pc:spChg>
        <pc:spChg chg="del">
          <ac:chgData name="Achar, Sid" userId="88c6eb66-029e-448d-9af0-b651d8e40665" providerId="ADAL" clId="{B67F58DE-E74C-914B-BBD2-B38B1A3DBC68}" dt="2023-04-18T15:24:13.478" v="1410" actId="478"/>
          <ac:spMkLst>
            <pc:docMk/>
            <pc:sldMk cId="455098849" sldId="271"/>
            <ac:spMk id="3" creationId="{D4A1552F-07E5-9C49-ECED-147CBC9C54F1}"/>
          </ac:spMkLst>
        </pc:s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455098849" sldId="271"/>
            <ac:grpSpMk id="15" creationId="{37F6113C-C50A-749A-DD50-C7539FE4C2E6}"/>
          </ac:grpSpMkLst>
        </pc:grpChg>
        <pc:picChg chg="add del mod">
          <ac:chgData name="Achar, Sid" userId="88c6eb66-029e-448d-9af0-b651d8e40665" providerId="ADAL" clId="{B67F58DE-E74C-914B-BBD2-B38B1A3DBC68}" dt="2023-04-18T16:20:59.919" v="1422" actId="478"/>
          <ac:picMkLst>
            <pc:docMk/>
            <pc:sldMk cId="455098849" sldId="271"/>
            <ac:picMk id="5" creationId="{2DAF0C0E-6FAD-13D6-8BA7-49F32269F563}"/>
          </ac:picMkLst>
        </pc:picChg>
        <pc:picChg chg="add del mod">
          <ac:chgData name="Achar, Sid" userId="88c6eb66-029e-448d-9af0-b651d8e40665" providerId="ADAL" clId="{B67F58DE-E74C-914B-BBD2-B38B1A3DBC68}" dt="2023-04-18T16:17:09.050" v="1416" actId="478"/>
          <ac:picMkLst>
            <pc:docMk/>
            <pc:sldMk cId="455098849" sldId="271"/>
            <ac:picMk id="6" creationId="{B928B1EE-2F6E-8997-C3FC-C9B0F1875F04}"/>
          </ac:picMkLst>
        </pc:picChg>
        <pc:picChg chg="add del mod">
          <ac:chgData name="Achar, Sid" userId="88c6eb66-029e-448d-9af0-b651d8e40665" providerId="ADAL" clId="{B67F58DE-E74C-914B-BBD2-B38B1A3DBC68}" dt="2023-04-18T16:21:34.281" v="1425" actId="478"/>
          <ac:picMkLst>
            <pc:docMk/>
            <pc:sldMk cId="455098849" sldId="271"/>
            <ac:picMk id="8" creationId="{E5255BB7-1F19-55DB-282E-90FEAFED1460}"/>
          </ac:picMkLst>
        </pc:picChg>
        <pc:picChg chg="add del mod">
          <ac:chgData name="Achar, Sid" userId="88c6eb66-029e-448d-9af0-b651d8e40665" providerId="ADAL" clId="{B67F58DE-E74C-914B-BBD2-B38B1A3DBC68}" dt="2023-04-18T16:22:27.462" v="1430" actId="478"/>
          <ac:picMkLst>
            <pc:docMk/>
            <pc:sldMk cId="455098849" sldId="271"/>
            <ac:picMk id="9" creationId="{A52736FE-3DEC-53E1-F23D-D76C0C987282}"/>
          </ac:picMkLst>
        </pc:picChg>
        <pc:picChg chg="add del mod">
          <ac:chgData name="Achar, Sid" userId="88c6eb66-029e-448d-9af0-b651d8e40665" providerId="ADAL" clId="{B67F58DE-E74C-914B-BBD2-B38B1A3DBC68}" dt="2023-04-18T16:21:44.883" v="1429" actId="478"/>
          <ac:picMkLst>
            <pc:docMk/>
            <pc:sldMk cId="455098849" sldId="271"/>
            <ac:picMk id="10" creationId="{0847F1C1-6E3C-E9E5-F79E-0A899ECAE744}"/>
          </ac:picMkLst>
        </pc:picChg>
        <pc:picChg chg="add mod modCrop">
          <ac:chgData name="Achar, Sid" userId="88c6eb66-029e-448d-9af0-b651d8e40665" providerId="ADAL" clId="{B67F58DE-E74C-914B-BBD2-B38B1A3DBC68}" dt="2023-04-18T18:30:00.605" v="1961"/>
          <ac:picMkLst>
            <pc:docMk/>
            <pc:sldMk cId="455098849" sldId="271"/>
            <ac:picMk id="12" creationId="{075CFD1A-3C8A-9FEA-79D5-5A4AD7BADCD3}"/>
          </ac:picMkLst>
        </pc:picChg>
        <pc:picChg chg="add del mod">
          <ac:chgData name="Achar, Sid" userId="88c6eb66-029e-448d-9af0-b651d8e40665" providerId="ADAL" clId="{B67F58DE-E74C-914B-BBD2-B38B1A3DBC68}" dt="2023-04-18T16:22:50.828" v="1437" actId="478"/>
          <ac:picMkLst>
            <pc:docMk/>
            <pc:sldMk cId="455098849" sldId="271"/>
            <ac:picMk id="13" creationId="{534DD8F6-96F8-BE0C-CAE2-4296D777466B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455098849" sldId="271"/>
            <ac:picMk id="14" creationId="{6466F982-0E4C-0260-DA8B-6A8766CAA749}"/>
          </ac:picMkLst>
        </pc:picChg>
      </pc:sldChg>
      <pc:sldChg chg="addSp delSp modSp new mod delAnim modAnim">
        <pc:chgData name="Achar, Sid" userId="88c6eb66-029e-448d-9af0-b651d8e40665" providerId="ADAL" clId="{B67F58DE-E74C-914B-BBD2-B38B1A3DBC68}" dt="2023-05-04T18:00:02.566" v="3220" actId="20577"/>
        <pc:sldMkLst>
          <pc:docMk/>
          <pc:sldMk cId="3054197790" sldId="272"/>
        </pc:sldMkLst>
        <pc:spChg chg="del">
          <ac:chgData name="Achar, Sid" userId="88c6eb66-029e-448d-9af0-b651d8e40665" providerId="ADAL" clId="{B67F58DE-E74C-914B-BBD2-B38B1A3DBC68}" dt="2023-04-18T16:55:08.885" v="1460" actId="478"/>
          <ac:spMkLst>
            <pc:docMk/>
            <pc:sldMk cId="3054197790" sldId="272"/>
            <ac:spMk id="2" creationId="{9445A295-BE4D-2683-931D-3AD9CBB08F8C}"/>
          </ac:spMkLst>
        </pc:spChg>
        <pc:spChg chg="del">
          <ac:chgData name="Achar, Sid" userId="88c6eb66-029e-448d-9af0-b651d8e40665" providerId="ADAL" clId="{B67F58DE-E74C-914B-BBD2-B38B1A3DBC68}" dt="2023-04-18T16:55:08.885" v="1460" actId="478"/>
          <ac:spMkLst>
            <pc:docMk/>
            <pc:sldMk cId="3054197790" sldId="272"/>
            <ac:spMk id="3" creationId="{9847566B-AB88-49FC-FD91-0CB8C1780C2A}"/>
          </ac:spMkLst>
        </pc:spChg>
        <pc:spChg chg="add del mod">
          <ac:chgData name="Achar, Sid" userId="88c6eb66-029e-448d-9af0-b651d8e40665" providerId="ADAL" clId="{B67F58DE-E74C-914B-BBD2-B38B1A3DBC68}" dt="2023-04-18T17:39:25.810" v="1603" actId="478"/>
          <ac:spMkLst>
            <pc:docMk/>
            <pc:sldMk cId="3054197790" sldId="272"/>
            <ac:spMk id="4" creationId="{B3DC94E2-041C-4FDB-B7C3-AA4DB3DC4ECA}"/>
          </ac:spMkLst>
        </pc:spChg>
        <pc:spChg chg="add del mod topLvl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8" creationId="{DAC458A7-8B53-D392-2D8F-DD5E4BA3F73A}"/>
          </ac:spMkLst>
        </pc:spChg>
        <pc:spChg chg="mod topLvl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9" creationId="{AC5065B1-28AB-06E5-E85F-CB4A72726B57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14" creationId="{B32E7EDB-A728-41B0-CE8D-1E2453E59BB3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15" creationId="{C15D7109-530E-AD9A-404B-2714C7B24DE7}"/>
          </ac:spMkLst>
        </pc:spChg>
        <pc:spChg chg="add del mod">
          <ac:chgData name="Achar, Sid" userId="88c6eb66-029e-448d-9af0-b651d8e40665" providerId="ADAL" clId="{B67F58DE-E74C-914B-BBD2-B38B1A3DBC68}" dt="2023-04-18T17:05:50.959" v="1525" actId="11529"/>
          <ac:spMkLst>
            <pc:docMk/>
            <pc:sldMk cId="3054197790" sldId="272"/>
            <ac:spMk id="16" creationId="{D77CDB03-D51A-4269-607C-CAAE798236C7}"/>
          </ac:spMkLst>
        </pc:spChg>
        <pc:spChg chg="add del mod">
          <ac:chgData name="Achar, Sid" userId="88c6eb66-029e-448d-9af0-b651d8e40665" providerId="ADAL" clId="{B67F58DE-E74C-914B-BBD2-B38B1A3DBC68}" dt="2023-04-18T17:05:47.887" v="1517"/>
          <ac:spMkLst>
            <pc:docMk/>
            <pc:sldMk cId="3054197790" sldId="272"/>
            <ac:spMk id="17" creationId="{8394ECD5-EBB0-84EE-C4ED-E9AE3AE44A3A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054197790" sldId="272"/>
            <ac:spMk id="22" creationId="{19EEA063-6457-A5D9-5EA0-5A45446D2339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054197790" sldId="272"/>
            <ac:spMk id="23" creationId="{094EA815-BAAB-B887-4504-845F61CC579B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054197790" sldId="272"/>
            <ac:spMk id="27" creationId="{B469E418-C72B-A7F9-7C2D-DDB3FFA79E69}"/>
          </ac:spMkLst>
        </pc:spChg>
        <pc:spChg chg="add del mod">
          <ac:chgData name="Achar, Sid" userId="88c6eb66-029e-448d-9af0-b651d8e40665" providerId="ADAL" clId="{B67F58DE-E74C-914B-BBD2-B38B1A3DBC68}" dt="2023-04-18T17:44:24.491" v="1693" actId="478"/>
          <ac:spMkLst>
            <pc:docMk/>
            <pc:sldMk cId="3054197790" sldId="272"/>
            <ac:spMk id="28" creationId="{085F6FF0-2819-8840-864D-3C65E43CFD35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054197790" sldId="272"/>
            <ac:spMk id="29" creationId="{099A3827-3C8B-F0AB-5D7A-DAD512A24434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31" creationId="{8D2BC7D4-CF06-23EE-2357-3E7060856680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32" creationId="{DDDDAFF8-700A-C99E-713C-ACE2153646AB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40" creationId="{04DB743A-C44D-351C-307B-68A27486FA6D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41" creationId="{EAEB6BE9-978E-3961-B097-782531EB0D86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42" creationId="{2E090C69-D298-1706-1805-0D0FFC6DD4C6}"/>
          </ac:spMkLst>
        </pc:spChg>
        <pc:spChg chg="mod topLvl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44" creationId="{193E449A-8A93-9219-4293-A5C6EFC8D736}"/>
          </ac:spMkLst>
        </pc:spChg>
        <pc:spChg chg="add del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47" creationId="{AEAAF902-7FC6-AD47-E13A-5F2A91C146AE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48" creationId="{BC63ACCF-8A6F-7DAD-850A-9A3E9950A366}"/>
          </ac:spMkLst>
        </pc:spChg>
        <pc:spChg chg="add mod">
          <ac:chgData name="Achar, Sid" userId="88c6eb66-029e-448d-9af0-b651d8e40665" providerId="ADAL" clId="{B67F58DE-E74C-914B-BBD2-B38B1A3DBC68}" dt="2023-05-04T18:00:02.566" v="3220" actId="20577"/>
          <ac:spMkLst>
            <pc:docMk/>
            <pc:sldMk cId="3054197790" sldId="272"/>
            <ac:spMk id="58" creationId="{EA503C1C-75D8-8580-A938-9E944ECFD761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60" creationId="{37EC11B9-80CE-47D0-0CC4-23FAC11BE0A0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64" creationId="{D334A090-89D4-21EC-865A-D5FE8E36DC39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65" creationId="{90FDE756-D4A1-E9D5-0B8E-CC907906926B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66" creationId="{DEB37EF5-2592-F8AB-C9F3-57D7C8F93083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67" creationId="{B7E488B1-B383-E0B4-ECA7-ECCFC7B696A8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68" creationId="{7AA067AD-3BBD-5FC2-B0D3-10AB47B160C1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69" creationId="{21E7B856-A324-C838-83EF-431BD53AB1F2}"/>
          </ac:spMkLst>
        </pc:spChg>
        <pc:spChg chg="add del mod">
          <ac:chgData name="Achar, Sid" userId="88c6eb66-029e-448d-9af0-b651d8e40665" providerId="ADAL" clId="{B67F58DE-E74C-914B-BBD2-B38B1A3DBC68}" dt="2023-04-18T19:22:48.113" v="2578"/>
          <ac:spMkLst>
            <pc:docMk/>
            <pc:sldMk cId="3054197790" sldId="272"/>
            <ac:spMk id="71" creationId="{841CE44A-924C-F4C9-BE0E-C153BB9B46AB}"/>
          </ac:spMkLst>
        </pc:spChg>
        <pc:grpChg chg="add del mod">
          <ac:chgData name="Achar, Sid" userId="88c6eb66-029e-448d-9af0-b651d8e40665" providerId="ADAL" clId="{B67F58DE-E74C-914B-BBD2-B38B1A3DBC68}" dt="2023-04-18T17:03:55.949" v="1495" actId="165"/>
          <ac:grpSpMkLst>
            <pc:docMk/>
            <pc:sldMk cId="3054197790" sldId="272"/>
            <ac:grpSpMk id="5" creationId="{28606079-F735-A4A0-6BF6-C04E199E4C77}"/>
          </ac:grpSpMkLst>
        </pc:grpChg>
        <pc:grpChg chg="add mod">
          <ac:chgData name="Achar, Sid" userId="88c6eb66-029e-448d-9af0-b651d8e40665" providerId="ADAL" clId="{B67F58DE-E74C-914B-BBD2-B38B1A3DBC68}" dt="2023-04-18T19:21:38.903" v="2575" actId="164"/>
          <ac:grpSpMkLst>
            <pc:docMk/>
            <pc:sldMk cId="3054197790" sldId="272"/>
            <ac:grpSpMk id="18" creationId="{78A483C6-5ADC-C4C4-8B16-6B3F4863FCFC}"/>
          </ac:grpSpMkLst>
        </pc:grpChg>
        <pc:grpChg chg="add mod">
          <ac:chgData name="Achar, Sid" userId="88c6eb66-029e-448d-9af0-b651d8e40665" providerId="ADAL" clId="{B67F58DE-E74C-914B-BBD2-B38B1A3DBC68}" dt="2023-04-18T19:21:38.903" v="2575" actId="164"/>
          <ac:grpSpMkLst>
            <pc:docMk/>
            <pc:sldMk cId="3054197790" sldId="272"/>
            <ac:grpSpMk id="33" creationId="{C0587B2A-0A89-6DF4-3246-029A87C1CD54}"/>
          </ac:grpSpMkLst>
        </pc:grpChg>
        <pc:grpChg chg="add del mod">
          <ac:chgData name="Achar, Sid" userId="88c6eb66-029e-448d-9af0-b651d8e40665" providerId="ADAL" clId="{B67F58DE-E74C-914B-BBD2-B38B1A3DBC68}" dt="2023-04-18T18:13:39.007" v="1841" actId="478"/>
          <ac:grpSpMkLst>
            <pc:docMk/>
            <pc:sldMk cId="3054197790" sldId="272"/>
            <ac:grpSpMk id="43" creationId="{06EE7AD8-324E-B8EC-2283-E3A8BE58F67D}"/>
          </ac:grpSpMkLst>
        </pc:grpChg>
        <pc:grpChg chg="add del mod">
          <ac:chgData name="Achar, Sid" userId="88c6eb66-029e-448d-9af0-b651d8e40665" providerId="ADAL" clId="{B67F58DE-E74C-914B-BBD2-B38B1A3DBC68}" dt="2023-04-18T18:27:34.604" v="1925" actId="165"/>
          <ac:grpSpMkLst>
            <pc:docMk/>
            <pc:sldMk cId="3054197790" sldId="272"/>
            <ac:grpSpMk id="54" creationId="{24F4373B-5D41-ADE6-5E73-D3DDAC2634A9}"/>
          </ac:grpSpMkLst>
        </pc:grpChg>
        <pc:grpChg chg="add mod">
          <ac:chgData name="Achar, Sid" userId="88c6eb66-029e-448d-9af0-b651d8e40665" providerId="ADAL" clId="{B67F58DE-E74C-914B-BBD2-B38B1A3DBC68}" dt="2023-04-18T19:21:38.903" v="2575" actId="164"/>
          <ac:grpSpMkLst>
            <pc:docMk/>
            <pc:sldMk cId="3054197790" sldId="272"/>
            <ac:grpSpMk id="63" creationId="{4EFB7086-BA92-46C9-5066-106CA55EE7E9}"/>
          </ac:grpSpMkLst>
        </pc:grpChg>
        <pc:grpChg chg="add mod">
          <ac:chgData name="Achar, Sid" userId="88c6eb66-029e-448d-9af0-b651d8e40665" providerId="ADAL" clId="{B67F58DE-E74C-914B-BBD2-B38B1A3DBC68}" dt="2023-04-18T19:21:38.903" v="2575" actId="164"/>
          <ac:grpSpMkLst>
            <pc:docMk/>
            <pc:sldMk cId="3054197790" sldId="272"/>
            <ac:grpSpMk id="70" creationId="{D31A73BD-C717-B9C3-40E8-A4DB9EEE4ED6}"/>
          </ac:grpSpMkLst>
        </pc:grp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3054197790" sldId="272"/>
            <ac:picMk id="6" creationId="{F9D3C14A-4775-56D5-1786-67E5A9E36E95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3054197790" sldId="272"/>
            <ac:picMk id="7" creationId="{60E619E7-64F9-9FEE-18DE-DB861D25D7C2}"/>
          </ac:picMkLst>
        </pc:picChg>
        <pc:picChg chg="add mod modCrop">
          <ac:chgData name="Achar, Sid" userId="88c6eb66-029e-448d-9af0-b651d8e40665" providerId="ADAL" clId="{B67F58DE-E74C-914B-BBD2-B38B1A3DBC68}" dt="2023-04-18T19:21:38.903" v="2575" actId="164"/>
          <ac:picMkLst>
            <pc:docMk/>
            <pc:sldMk cId="3054197790" sldId="272"/>
            <ac:picMk id="10" creationId="{54425B03-A25D-2756-CAC5-0C3CFC1C9CFE}"/>
          </ac:picMkLst>
        </pc:picChg>
        <pc:picChg chg="add mod">
          <ac:chgData name="Achar, Sid" userId="88c6eb66-029e-448d-9af0-b651d8e40665" providerId="ADAL" clId="{B67F58DE-E74C-914B-BBD2-B38B1A3DBC68}" dt="2023-04-18T19:21:38.903" v="2575" actId="164"/>
          <ac:picMkLst>
            <pc:docMk/>
            <pc:sldMk cId="3054197790" sldId="272"/>
            <ac:picMk id="11" creationId="{CA890B1B-939F-749A-FB9E-527DF639FE0F}"/>
          </ac:picMkLst>
        </pc:picChg>
        <pc:picChg chg="add del mod">
          <ac:chgData name="Achar, Sid" userId="88c6eb66-029e-448d-9af0-b651d8e40665" providerId="ADAL" clId="{B67F58DE-E74C-914B-BBD2-B38B1A3DBC68}" dt="2023-04-18T16:55:12.178" v="1462" actId="478"/>
          <ac:picMkLst>
            <pc:docMk/>
            <pc:sldMk cId="3054197790" sldId="272"/>
            <ac:picMk id="12" creationId="{4E935A55-FAEB-99A4-0454-C4B3AE80B8B0}"/>
          </ac:picMkLst>
        </pc:picChg>
        <pc:picChg chg="add del mod">
          <ac:chgData name="Achar, Sid" userId="88c6eb66-029e-448d-9af0-b651d8e40665" providerId="ADAL" clId="{B67F58DE-E74C-914B-BBD2-B38B1A3DBC68}" dt="2023-04-18T16:55:39.782" v="1466" actId="478"/>
          <ac:picMkLst>
            <pc:docMk/>
            <pc:sldMk cId="3054197790" sldId="272"/>
            <ac:picMk id="13" creationId="{5CB73E54-4FDC-BE67-C69A-AC2320BC406B}"/>
          </ac:picMkLst>
        </pc:picChg>
        <pc:picChg chg="add mod modCrop">
          <ac:chgData name="Achar, Sid" userId="88c6eb66-029e-448d-9af0-b651d8e40665" providerId="ADAL" clId="{B67F58DE-E74C-914B-BBD2-B38B1A3DBC68}" dt="2023-04-18T18:30:00.605" v="1961"/>
          <ac:picMkLst>
            <pc:docMk/>
            <pc:sldMk cId="3054197790" sldId="272"/>
            <ac:picMk id="26" creationId="{0B4D2F9B-692C-A402-94B1-EE6979A7230A}"/>
          </ac:picMkLst>
        </pc:picChg>
        <pc:picChg chg="del mod topLvl">
          <ac:chgData name="Achar, Sid" userId="88c6eb66-029e-448d-9af0-b651d8e40665" providerId="ADAL" clId="{B67F58DE-E74C-914B-BBD2-B38B1A3DBC68}" dt="2023-04-18T18:13:39.007" v="1841" actId="478"/>
          <ac:picMkLst>
            <pc:docMk/>
            <pc:sldMk cId="3054197790" sldId="272"/>
            <ac:picMk id="45" creationId="{C1E0B29D-651A-FADF-F165-6C473082D6CD}"/>
          </ac:picMkLst>
        </pc:picChg>
        <pc:picChg chg="add mod">
          <ac:chgData name="Achar, Sid" userId="88c6eb66-029e-448d-9af0-b651d8e40665" providerId="ADAL" clId="{B67F58DE-E74C-914B-BBD2-B38B1A3DBC68}" dt="2023-04-18T19:21:38.903" v="2575" actId="164"/>
          <ac:picMkLst>
            <pc:docMk/>
            <pc:sldMk cId="3054197790" sldId="272"/>
            <ac:picMk id="52" creationId="{81DC378B-E7C7-56BC-D643-14B07DC54B78}"/>
          </ac:picMkLst>
        </pc:picChg>
        <pc:picChg chg="add del mod">
          <ac:chgData name="Achar, Sid" userId="88c6eb66-029e-448d-9af0-b651d8e40665" providerId="ADAL" clId="{B67F58DE-E74C-914B-BBD2-B38B1A3DBC68}" dt="2023-04-18T18:17:12.292" v="1857" actId="478"/>
          <ac:picMkLst>
            <pc:docMk/>
            <pc:sldMk cId="3054197790" sldId="272"/>
            <ac:picMk id="53" creationId="{F97D175A-FCF0-E6F5-7AFA-8A8EE3E70801}"/>
          </ac:picMkLst>
        </pc:picChg>
        <pc:picChg chg="del mod topLvl">
          <ac:chgData name="Achar, Sid" userId="88c6eb66-029e-448d-9af0-b651d8e40665" providerId="ADAL" clId="{B67F58DE-E74C-914B-BBD2-B38B1A3DBC68}" dt="2023-04-18T18:27:39.197" v="1926" actId="478"/>
          <ac:picMkLst>
            <pc:docMk/>
            <pc:sldMk cId="3054197790" sldId="272"/>
            <ac:picMk id="55" creationId="{94561184-FA4B-A9AD-CE0A-A1033C4D784F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3054197790" sldId="272"/>
            <ac:picMk id="56" creationId="{9E622533-C458-84DD-50B5-804EA400FC67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3054197790" sldId="272"/>
            <ac:picMk id="61" creationId="{2A8110E7-196E-7222-F021-7C69F173F753}"/>
          </ac:picMkLst>
        </pc:picChg>
        <pc:picChg chg="add mod modCrop">
          <ac:chgData name="Achar, Sid" userId="88c6eb66-029e-448d-9af0-b651d8e40665" providerId="ADAL" clId="{B67F58DE-E74C-914B-BBD2-B38B1A3DBC68}" dt="2023-04-18T18:30:00.605" v="1961"/>
          <ac:picMkLst>
            <pc:docMk/>
            <pc:sldMk cId="3054197790" sldId="272"/>
            <ac:picMk id="62" creationId="{D57BDEB9-019D-D27D-C80E-81BB56D46D2D}"/>
          </ac:picMkLst>
        </pc:picChg>
        <pc:cxnChg chg="add mod">
          <ac:chgData name="Achar, Sid" userId="88c6eb66-029e-448d-9af0-b651d8e40665" providerId="ADAL" clId="{B67F58DE-E74C-914B-BBD2-B38B1A3DBC68}" dt="2023-04-18T19:21:38.903" v="2575" actId="164"/>
          <ac:cxnSpMkLst>
            <pc:docMk/>
            <pc:sldMk cId="3054197790" sldId="272"/>
            <ac:cxnSpMk id="20" creationId="{AB2B2D8B-4327-5B91-7E5F-EBD403D8DCF2}"/>
          </ac:cxnSpMkLst>
        </pc:cxnChg>
        <pc:cxnChg chg="add del mod">
          <ac:chgData name="Achar, Sid" userId="88c6eb66-029e-448d-9af0-b651d8e40665" providerId="ADAL" clId="{B67F58DE-E74C-914B-BBD2-B38B1A3DBC68}" dt="2023-04-18T17:51:18.042" v="1741" actId="478"/>
          <ac:cxnSpMkLst>
            <pc:docMk/>
            <pc:sldMk cId="3054197790" sldId="272"/>
            <ac:cxnSpMk id="21" creationId="{26B620C0-CA64-6E02-B39C-13A3330831E3}"/>
          </ac:cxnSpMkLst>
        </pc:cxnChg>
        <pc:cxnChg chg="add mod">
          <ac:chgData name="Achar, Sid" userId="88c6eb66-029e-448d-9af0-b651d8e40665" providerId="ADAL" clId="{B67F58DE-E74C-914B-BBD2-B38B1A3DBC68}" dt="2023-04-18T19:21:38.903" v="2575" actId="164"/>
          <ac:cxnSpMkLst>
            <pc:docMk/>
            <pc:sldMk cId="3054197790" sldId="272"/>
            <ac:cxnSpMk id="24" creationId="{F06AC98B-4422-3E66-B10E-C1CE0E1ED468}"/>
          </ac:cxnSpMkLst>
        </pc:cxnChg>
        <pc:cxnChg chg="add mod">
          <ac:chgData name="Achar, Sid" userId="88c6eb66-029e-448d-9af0-b651d8e40665" providerId="ADAL" clId="{B67F58DE-E74C-914B-BBD2-B38B1A3DBC68}" dt="2023-04-18T19:21:38.903" v="2575" actId="164"/>
          <ac:cxnSpMkLst>
            <pc:docMk/>
            <pc:sldMk cId="3054197790" sldId="272"/>
            <ac:cxnSpMk id="25" creationId="{80651000-F9BD-95BD-0638-1122971B0B50}"/>
          </ac:cxnSpMkLst>
        </pc:cxnChg>
        <pc:cxnChg chg="add mod">
          <ac:chgData name="Achar, Sid" userId="88c6eb66-029e-448d-9af0-b651d8e40665" providerId="ADAL" clId="{B67F58DE-E74C-914B-BBD2-B38B1A3DBC68}" dt="2023-04-18T19:21:38.903" v="2575" actId="164"/>
          <ac:cxnSpMkLst>
            <pc:docMk/>
            <pc:sldMk cId="3054197790" sldId="272"/>
            <ac:cxnSpMk id="37" creationId="{2B61436D-3443-B81D-CB5E-DBC077966FA5}"/>
          </ac:cxnSpMkLst>
        </pc:cxnChg>
        <pc:cxnChg chg="add mod">
          <ac:chgData name="Achar, Sid" userId="88c6eb66-029e-448d-9af0-b651d8e40665" providerId="ADAL" clId="{B67F58DE-E74C-914B-BBD2-B38B1A3DBC68}" dt="2023-04-18T19:21:38.903" v="2575" actId="164"/>
          <ac:cxnSpMkLst>
            <pc:docMk/>
            <pc:sldMk cId="3054197790" sldId="272"/>
            <ac:cxnSpMk id="49" creationId="{70B25108-1B8D-9930-CF6E-87555B4489EF}"/>
          </ac:cxnSpMkLst>
        </pc:cxnChg>
        <pc:cxnChg chg="add mod">
          <ac:chgData name="Achar, Sid" userId="88c6eb66-029e-448d-9af0-b651d8e40665" providerId="ADAL" clId="{B67F58DE-E74C-914B-BBD2-B38B1A3DBC68}" dt="2023-04-18T19:21:38.903" v="2575" actId="164"/>
          <ac:cxnSpMkLst>
            <pc:docMk/>
            <pc:sldMk cId="3054197790" sldId="272"/>
            <ac:cxnSpMk id="50" creationId="{50D81778-B145-6CEF-46E5-0B9BF5C7382F}"/>
          </ac:cxnSpMkLst>
        </pc:cxnChg>
        <pc:cxnChg chg="add mod">
          <ac:chgData name="Achar, Sid" userId="88c6eb66-029e-448d-9af0-b651d8e40665" providerId="ADAL" clId="{B67F58DE-E74C-914B-BBD2-B38B1A3DBC68}" dt="2023-04-18T19:21:38.903" v="2575" actId="164"/>
          <ac:cxnSpMkLst>
            <pc:docMk/>
            <pc:sldMk cId="3054197790" sldId="272"/>
            <ac:cxnSpMk id="57" creationId="{092B89BC-D9A1-3F3F-3C83-AACC6B165983}"/>
          </ac:cxnSpMkLst>
        </pc:cxnChg>
      </pc:sldChg>
      <pc:sldChg chg="addSp delSp modSp new mod ord">
        <pc:chgData name="Achar, Sid" userId="88c6eb66-029e-448d-9af0-b651d8e40665" providerId="ADAL" clId="{B67F58DE-E74C-914B-BBD2-B38B1A3DBC68}" dt="2023-05-08T14:27:50.805" v="4304" actId="1036"/>
        <pc:sldMkLst>
          <pc:docMk/>
          <pc:sldMk cId="2176577359" sldId="273"/>
        </pc:sldMkLst>
        <pc:spChg chg="del">
          <ac:chgData name="Achar, Sid" userId="88c6eb66-029e-448d-9af0-b651d8e40665" providerId="ADAL" clId="{B67F58DE-E74C-914B-BBD2-B38B1A3DBC68}" dt="2023-04-27T12:21:04.003" v="2581" actId="478"/>
          <ac:spMkLst>
            <pc:docMk/>
            <pc:sldMk cId="2176577359" sldId="273"/>
            <ac:spMk id="2" creationId="{09CD3E27-0A6C-F6F5-0D1A-E386A5F062A9}"/>
          </ac:spMkLst>
        </pc:spChg>
        <pc:spChg chg="del">
          <ac:chgData name="Achar, Sid" userId="88c6eb66-029e-448d-9af0-b651d8e40665" providerId="ADAL" clId="{B67F58DE-E74C-914B-BBD2-B38B1A3DBC68}" dt="2023-04-27T12:21:04.003" v="2581" actId="478"/>
          <ac:spMkLst>
            <pc:docMk/>
            <pc:sldMk cId="2176577359" sldId="273"/>
            <ac:spMk id="3" creationId="{33CB8068-BAB4-73CB-394B-925052FAF3F9}"/>
          </ac:spMkLst>
        </pc:spChg>
        <pc:spChg chg="add del mod">
          <ac:chgData name="Achar, Sid" userId="88c6eb66-029e-448d-9af0-b651d8e40665" providerId="ADAL" clId="{B67F58DE-E74C-914B-BBD2-B38B1A3DBC68}" dt="2023-04-27T12:26:31.405" v="2671" actId="478"/>
          <ac:spMkLst>
            <pc:docMk/>
            <pc:sldMk cId="2176577359" sldId="273"/>
            <ac:spMk id="7" creationId="{8ACA6CF2-A2A0-56C2-0CAD-3DD7FD4161E6}"/>
          </ac:spMkLst>
        </pc:spChg>
        <pc:spChg chg="add del mod">
          <ac:chgData name="Achar, Sid" userId="88c6eb66-029e-448d-9af0-b651d8e40665" providerId="ADAL" clId="{B67F58DE-E74C-914B-BBD2-B38B1A3DBC68}" dt="2023-04-27T12:26:40.395" v="2674" actId="478"/>
          <ac:spMkLst>
            <pc:docMk/>
            <pc:sldMk cId="2176577359" sldId="273"/>
            <ac:spMk id="8" creationId="{15C7E8DB-4B7B-41F3-9DDA-155CBEC5AD0D}"/>
          </ac:spMkLst>
        </pc:spChg>
        <pc:spChg chg="add del mod">
          <ac:chgData name="Achar, Sid" userId="88c6eb66-029e-448d-9af0-b651d8e40665" providerId="ADAL" clId="{B67F58DE-E74C-914B-BBD2-B38B1A3DBC68}" dt="2023-04-27T12:26:54.284" v="2681" actId="478"/>
          <ac:spMkLst>
            <pc:docMk/>
            <pc:sldMk cId="2176577359" sldId="273"/>
            <ac:spMk id="9" creationId="{97A227D2-31BB-D628-02E0-313C497AA736}"/>
          </ac:spMkLst>
        </pc:spChg>
        <pc:spChg chg="add mod">
          <ac:chgData name="Achar, Sid" userId="88c6eb66-029e-448d-9af0-b651d8e40665" providerId="ADAL" clId="{B67F58DE-E74C-914B-BBD2-B38B1A3DBC68}" dt="2023-05-08T14:26:32.398" v="4225" actId="165"/>
          <ac:spMkLst>
            <pc:docMk/>
            <pc:sldMk cId="2176577359" sldId="273"/>
            <ac:spMk id="12" creationId="{38393165-DA58-EEB2-24CD-4233EEBDCFB7}"/>
          </ac:spMkLst>
        </pc:spChg>
        <pc:spChg chg="add mod topLvl">
          <ac:chgData name="Achar, Sid" userId="88c6eb66-029e-448d-9af0-b651d8e40665" providerId="ADAL" clId="{B67F58DE-E74C-914B-BBD2-B38B1A3DBC68}" dt="2023-05-08T14:27:44.865" v="4282" actId="164"/>
          <ac:spMkLst>
            <pc:docMk/>
            <pc:sldMk cId="2176577359" sldId="273"/>
            <ac:spMk id="14" creationId="{FC3C138D-4CB3-D3A7-3805-7672E9701285}"/>
          </ac:spMkLst>
        </pc:spChg>
        <pc:spChg chg="add mod topLvl">
          <ac:chgData name="Achar, Sid" userId="88c6eb66-029e-448d-9af0-b651d8e40665" providerId="ADAL" clId="{B67F58DE-E74C-914B-BBD2-B38B1A3DBC68}" dt="2023-05-08T14:27:44.865" v="4282" actId="164"/>
          <ac:spMkLst>
            <pc:docMk/>
            <pc:sldMk cId="2176577359" sldId="273"/>
            <ac:spMk id="15" creationId="{6843096E-02A3-7486-9B52-F5A7DCDECF2F}"/>
          </ac:spMkLst>
        </pc:spChg>
        <pc:spChg chg="add mod topLvl">
          <ac:chgData name="Achar, Sid" userId="88c6eb66-029e-448d-9af0-b651d8e40665" providerId="ADAL" clId="{B67F58DE-E74C-914B-BBD2-B38B1A3DBC68}" dt="2023-05-08T14:27:44.865" v="4282" actId="164"/>
          <ac:spMkLst>
            <pc:docMk/>
            <pc:sldMk cId="2176577359" sldId="273"/>
            <ac:spMk id="16" creationId="{38F24334-623F-0A01-6325-83E7C05344CB}"/>
          </ac:spMkLst>
        </pc:spChg>
        <pc:spChg chg="add mod topLvl">
          <ac:chgData name="Achar, Sid" userId="88c6eb66-029e-448d-9af0-b651d8e40665" providerId="ADAL" clId="{B67F58DE-E74C-914B-BBD2-B38B1A3DBC68}" dt="2023-05-08T14:27:44.865" v="4282" actId="164"/>
          <ac:spMkLst>
            <pc:docMk/>
            <pc:sldMk cId="2176577359" sldId="273"/>
            <ac:spMk id="17" creationId="{04282F93-A4B5-0205-FB6C-3BC7B38761FF}"/>
          </ac:spMkLst>
        </pc:spChg>
        <pc:spChg chg="add mod topLvl">
          <ac:chgData name="Achar, Sid" userId="88c6eb66-029e-448d-9af0-b651d8e40665" providerId="ADAL" clId="{B67F58DE-E74C-914B-BBD2-B38B1A3DBC68}" dt="2023-05-08T14:27:44.865" v="4282" actId="164"/>
          <ac:spMkLst>
            <pc:docMk/>
            <pc:sldMk cId="2176577359" sldId="273"/>
            <ac:spMk id="19" creationId="{447F3FA1-AAD0-F85A-850B-49876F711C08}"/>
          </ac:spMkLst>
        </pc:spChg>
        <pc:spChg chg="add mod topLvl">
          <ac:chgData name="Achar, Sid" userId="88c6eb66-029e-448d-9af0-b651d8e40665" providerId="ADAL" clId="{B67F58DE-E74C-914B-BBD2-B38B1A3DBC68}" dt="2023-05-08T14:27:44.865" v="4282" actId="164"/>
          <ac:spMkLst>
            <pc:docMk/>
            <pc:sldMk cId="2176577359" sldId="273"/>
            <ac:spMk id="20" creationId="{5EAFF21A-1594-20C9-57EB-8F5E28A0623E}"/>
          </ac:spMkLst>
        </pc:spChg>
        <pc:spChg chg="add mod">
          <ac:chgData name="Achar, Sid" userId="88c6eb66-029e-448d-9af0-b651d8e40665" providerId="ADAL" clId="{B67F58DE-E74C-914B-BBD2-B38B1A3DBC68}" dt="2023-05-08T14:27:44.865" v="4282" actId="164"/>
          <ac:spMkLst>
            <pc:docMk/>
            <pc:sldMk cId="2176577359" sldId="273"/>
            <ac:spMk id="22" creationId="{25DF780E-2B37-FB7D-E47E-6B63A86F82FC}"/>
          </ac:spMkLst>
        </pc:spChg>
        <pc:spChg chg="add mod">
          <ac:chgData name="Achar, Sid" userId="88c6eb66-029e-448d-9af0-b651d8e40665" providerId="ADAL" clId="{B67F58DE-E74C-914B-BBD2-B38B1A3DBC68}" dt="2023-05-08T14:27:44.865" v="4282" actId="164"/>
          <ac:spMkLst>
            <pc:docMk/>
            <pc:sldMk cId="2176577359" sldId="273"/>
            <ac:spMk id="23" creationId="{AD2EB117-370F-54B1-EC13-C1809186B8E9}"/>
          </ac:spMkLst>
        </pc:spChg>
        <pc:spChg chg="add mod">
          <ac:chgData name="Achar, Sid" userId="88c6eb66-029e-448d-9af0-b651d8e40665" providerId="ADAL" clId="{B67F58DE-E74C-914B-BBD2-B38B1A3DBC68}" dt="2023-05-08T14:27:44.865" v="4282" actId="164"/>
          <ac:spMkLst>
            <pc:docMk/>
            <pc:sldMk cId="2176577359" sldId="273"/>
            <ac:spMk id="24" creationId="{74771A19-9A10-1991-282B-71FE236D7AA5}"/>
          </ac:spMkLst>
        </pc:spChg>
        <pc:spChg chg="add mod">
          <ac:chgData name="Achar, Sid" userId="88c6eb66-029e-448d-9af0-b651d8e40665" providerId="ADAL" clId="{B67F58DE-E74C-914B-BBD2-B38B1A3DBC68}" dt="2023-05-08T14:27:44.865" v="4282" actId="164"/>
          <ac:spMkLst>
            <pc:docMk/>
            <pc:sldMk cId="2176577359" sldId="273"/>
            <ac:spMk id="25" creationId="{5A776D79-AAB7-24BF-45B2-9AD35CE18FCB}"/>
          </ac:spMkLst>
        </pc:spChg>
        <pc:grpChg chg="add mod topLvl">
          <ac:chgData name="Achar, Sid" userId="88c6eb66-029e-448d-9af0-b651d8e40665" providerId="ADAL" clId="{B67F58DE-E74C-914B-BBD2-B38B1A3DBC68}" dt="2023-05-08T14:27:44.865" v="4282" actId="164"/>
          <ac:grpSpMkLst>
            <pc:docMk/>
            <pc:sldMk cId="2176577359" sldId="273"/>
            <ac:grpSpMk id="13" creationId="{14BFA94E-F3E2-A454-43A2-7301865DC979}"/>
          </ac:grpSpMkLst>
        </pc:grpChg>
        <pc:grpChg chg="add del mod">
          <ac:chgData name="Achar, Sid" userId="88c6eb66-029e-448d-9af0-b651d8e40665" providerId="ADAL" clId="{B67F58DE-E74C-914B-BBD2-B38B1A3DBC68}" dt="2023-05-02T13:56:22.814" v="3218" actId="165"/>
          <ac:grpSpMkLst>
            <pc:docMk/>
            <pc:sldMk cId="2176577359" sldId="273"/>
            <ac:grpSpMk id="18" creationId="{09DCC2D2-76E8-56A4-2119-B37DC91FB82F}"/>
          </ac:grpSpMkLst>
        </pc:grpChg>
        <pc:grpChg chg="add del mod">
          <ac:chgData name="Achar, Sid" userId="88c6eb66-029e-448d-9af0-b651d8e40665" providerId="ADAL" clId="{B67F58DE-E74C-914B-BBD2-B38B1A3DBC68}" dt="2023-05-08T14:26:32.398" v="4225" actId="165"/>
          <ac:grpSpMkLst>
            <pc:docMk/>
            <pc:sldMk cId="2176577359" sldId="273"/>
            <ac:grpSpMk id="21" creationId="{A1FD8228-E17D-D77F-86BD-2BB6FB11D520}"/>
          </ac:grpSpMkLst>
        </pc:grpChg>
        <pc:grpChg chg="add mod">
          <ac:chgData name="Achar, Sid" userId="88c6eb66-029e-448d-9af0-b651d8e40665" providerId="ADAL" clId="{B67F58DE-E74C-914B-BBD2-B38B1A3DBC68}" dt="2023-05-08T14:27:50.805" v="4304" actId="1036"/>
          <ac:grpSpMkLst>
            <pc:docMk/>
            <pc:sldMk cId="2176577359" sldId="273"/>
            <ac:grpSpMk id="26" creationId="{89DB286D-89BB-8377-7DD1-BEAA0471B18F}"/>
          </ac:grpSpMkLst>
        </pc:grpChg>
        <pc:picChg chg="add mod topLvl">
          <ac:chgData name="Achar, Sid" userId="88c6eb66-029e-448d-9af0-b651d8e40665" providerId="ADAL" clId="{B67F58DE-E74C-914B-BBD2-B38B1A3DBC68}" dt="2023-05-08T14:27:44.865" v="4282" actId="164"/>
          <ac:picMkLst>
            <pc:docMk/>
            <pc:sldMk cId="2176577359" sldId="273"/>
            <ac:picMk id="4" creationId="{E041610A-B8DD-4132-7688-46CD8979EE3B}"/>
          </ac:picMkLst>
        </pc:picChg>
        <pc:picChg chg="add mod topLvl">
          <ac:chgData name="Achar, Sid" userId="88c6eb66-029e-448d-9af0-b651d8e40665" providerId="ADAL" clId="{B67F58DE-E74C-914B-BBD2-B38B1A3DBC68}" dt="2023-05-08T14:27:44.865" v="4282" actId="164"/>
          <ac:picMkLst>
            <pc:docMk/>
            <pc:sldMk cId="2176577359" sldId="273"/>
            <ac:picMk id="5" creationId="{76B3D76D-6C54-E1A9-81FF-267DF50363A6}"/>
          </ac:picMkLst>
        </pc:picChg>
        <pc:picChg chg="add mod topLvl">
          <ac:chgData name="Achar, Sid" userId="88c6eb66-029e-448d-9af0-b651d8e40665" providerId="ADAL" clId="{B67F58DE-E74C-914B-BBD2-B38B1A3DBC68}" dt="2023-05-08T14:27:44.865" v="4282" actId="164"/>
          <ac:picMkLst>
            <pc:docMk/>
            <pc:sldMk cId="2176577359" sldId="273"/>
            <ac:picMk id="6" creationId="{C69A0712-FB7C-7284-8570-D7E3255A2BFA}"/>
          </ac:picMkLst>
        </pc:picChg>
        <pc:picChg chg="add mod">
          <ac:chgData name="Achar, Sid" userId="88c6eb66-029e-448d-9af0-b651d8e40665" providerId="ADAL" clId="{B67F58DE-E74C-914B-BBD2-B38B1A3DBC68}" dt="2023-05-08T14:26:32.398" v="4225" actId="165"/>
          <ac:picMkLst>
            <pc:docMk/>
            <pc:sldMk cId="2176577359" sldId="273"/>
            <ac:picMk id="11" creationId="{AD162ADC-2C9E-6FF4-BDC0-19D60709B1B1}"/>
          </ac:picMkLst>
        </pc:picChg>
      </pc:sldChg>
      <pc:sldChg chg="addSp delSp modSp new mod">
        <pc:chgData name="Achar, Sid" userId="88c6eb66-029e-448d-9af0-b651d8e40665" providerId="ADAL" clId="{B67F58DE-E74C-914B-BBD2-B38B1A3DBC68}" dt="2023-04-29T11:56:17.655" v="2971" actId="164"/>
        <pc:sldMkLst>
          <pc:docMk/>
          <pc:sldMk cId="3822423602" sldId="274"/>
        </pc:sldMkLst>
        <pc:spChg chg="del">
          <ac:chgData name="Achar, Sid" userId="88c6eb66-029e-448d-9af0-b651d8e40665" providerId="ADAL" clId="{B67F58DE-E74C-914B-BBD2-B38B1A3DBC68}" dt="2023-04-27T15:18:58.725" v="2698" actId="478"/>
          <ac:spMkLst>
            <pc:docMk/>
            <pc:sldMk cId="3822423602" sldId="274"/>
            <ac:spMk id="2" creationId="{B48AAE1B-85D8-22B8-AD21-D890E7FF5EB7}"/>
          </ac:spMkLst>
        </pc:spChg>
        <pc:spChg chg="del">
          <ac:chgData name="Achar, Sid" userId="88c6eb66-029e-448d-9af0-b651d8e40665" providerId="ADAL" clId="{B67F58DE-E74C-914B-BBD2-B38B1A3DBC68}" dt="2023-04-27T15:18:58.725" v="2698" actId="478"/>
          <ac:spMkLst>
            <pc:docMk/>
            <pc:sldMk cId="3822423602" sldId="274"/>
            <ac:spMk id="3" creationId="{225E2EF9-4BED-C0F9-0AA3-CC5B7E80C4BA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6" creationId="{F3C6A6FD-FCF3-932F-4262-51647E1CE3BC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7" creationId="{A083A5FC-617E-3CB2-12D7-22977E4A2BE5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8" creationId="{4BB4404D-18B6-7E74-2D33-15AAB5A8FB82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9" creationId="{67EE491B-717C-4D03-58F8-4BADC3A33029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10" creationId="{5534A3EF-F4CD-5018-0AC2-72D3DA7526E1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11" creationId="{B28812FE-88CF-6676-6CCA-E8CFB105CDAF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12" creationId="{551A2F63-A244-1B24-BED6-3C21C32C6E39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13" creationId="{9D636822-84EF-AC55-090B-229C130D416F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14" creationId="{2D15284A-4B9D-9096-AA84-5A15D9B9EE5C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15" creationId="{FFFAD6CA-C73B-8B1F-073D-8CC34E1020D7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16" creationId="{8B0767CE-1D53-0277-2568-40EE04882354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17" creationId="{70458E60-D3BC-1054-D403-DA3A38A62194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18" creationId="{E67BEA31-4600-9737-9883-196BEE4AB094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19" creationId="{6D90C2C2-DA5A-D18A-2607-3C8AEABD49F9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20" creationId="{C1445C7B-FAC6-68EB-C78C-4E9DBE481A53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21" creationId="{39EE2F84-EEF8-9BF2-685A-1F4E346E5F1C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22" creationId="{D7475342-DAC6-AA72-9DEE-4E5C05C2F2E3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23" creationId="{D51C6FA6-EC89-8F2E-BD2B-B46219FFB57C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24" creationId="{78916898-A438-45DB-1784-61B2EA32E7C2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25" creationId="{0DC4B088-82E9-2E4E-344A-175266AFC8B5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26" creationId="{BEF64EFF-96B4-C413-F4F2-366BDB1EC7DA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27" creationId="{16DAD8EC-593C-2D1F-1B71-37F4A7E58226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28" creationId="{1FA94ADF-3E6F-9BB0-55A7-FDC538615A79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29" creationId="{73ED020A-E4CA-0564-90C9-1AF87E65EA98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30" creationId="{53DC8F45-689D-8275-725B-412130BCE01F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31" creationId="{1956169D-FD43-95CB-12F9-4829ED7F85C2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32" creationId="{93819422-9118-169E-618F-6B6AB5468843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33" creationId="{3918AA33-80B9-C642-4367-697405B0C755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37" creationId="{AF4181FC-32F0-0F21-2A52-8406025E6423}"/>
          </ac:spMkLst>
        </pc:spChg>
        <pc:grpChg chg="add mod">
          <ac:chgData name="Achar, Sid" userId="88c6eb66-029e-448d-9af0-b651d8e40665" providerId="ADAL" clId="{B67F58DE-E74C-914B-BBD2-B38B1A3DBC68}" dt="2023-04-29T11:56:17.655" v="2971" actId="164"/>
          <ac:grpSpMkLst>
            <pc:docMk/>
            <pc:sldMk cId="3822423602" sldId="274"/>
            <ac:grpSpMk id="38" creationId="{323F469B-F2EE-FB99-3AD9-2E3F07A7A86D}"/>
          </ac:grpSpMkLst>
        </pc:grpChg>
        <pc:picChg chg="add mod modCrop">
          <ac:chgData name="Achar, Sid" userId="88c6eb66-029e-448d-9af0-b651d8e40665" providerId="ADAL" clId="{B67F58DE-E74C-914B-BBD2-B38B1A3DBC68}" dt="2023-04-29T11:56:17.655" v="2971" actId="164"/>
          <ac:picMkLst>
            <pc:docMk/>
            <pc:sldMk cId="3822423602" sldId="274"/>
            <ac:picMk id="5" creationId="{6BD8759D-C1AD-B3B5-B723-4B1C4EFD0E4F}"/>
          </ac:picMkLst>
        </pc:picChg>
        <pc:cxnChg chg="add mod">
          <ac:chgData name="Achar, Sid" userId="88c6eb66-029e-448d-9af0-b651d8e40665" providerId="ADAL" clId="{B67F58DE-E74C-914B-BBD2-B38B1A3DBC68}" dt="2023-04-29T11:56:17.655" v="2971" actId="164"/>
          <ac:cxnSpMkLst>
            <pc:docMk/>
            <pc:sldMk cId="3822423602" sldId="274"/>
            <ac:cxnSpMk id="35" creationId="{8F2F01F5-1794-4F24-5798-4BDEC165ED78}"/>
          </ac:cxnSpMkLst>
        </pc:cxnChg>
      </pc:sldChg>
      <pc:sldChg chg="addSp delSp modSp new mod">
        <pc:chgData name="Achar, Sid" userId="88c6eb66-029e-448d-9af0-b651d8e40665" providerId="ADAL" clId="{B67F58DE-E74C-914B-BBD2-B38B1A3DBC68}" dt="2023-05-01T22:58:33.697" v="3055"/>
        <pc:sldMkLst>
          <pc:docMk/>
          <pc:sldMk cId="4189711041" sldId="275"/>
        </pc:sldMkLst>
        <pc:spChg chg="del">
          <ac:chgData name="Achar, Sid" userId="88c6eb66-029e-448d-9af0-b651d8e40665" providerId="ADAL" clId="{B67F58DE-E74C-914B-BBD2-B38B1A3DBC68}" dt="2023-04-29T13:17:17.059" v="2973" actId="478"/>
          <ac:spMkLst>
            <pc:docMk/>
            <pc:sldMk cId="4189711041" sldId="275"/>
            <ac:spMk id="2" creationId="{2321E565-EE2F-C93C-B282-CE9CBFBA4786}"/>
          </ac:spMkLst>
        </pc:spChg>
        <pc:spChg chg="del">
          <ac:chgData name="Achar, Sid" userId="88c6eb66-029e-448d-9af0-b651d8e40665" providerId="ADAL" clId="{B67F58DE-E74C-914B-BBD2-B38B1A3DBC68}" dt="2023-04-29T13:17:17.059" v="2973" actId="478"/>
          <ac:spMkLst>
            <pc:docMk/>
            <pc:sldMk cId="4189711041" sldId="275"/>
            <ac:spMk id="3" creationId="{35A54775-6024-3ED2-FF5B-F221158B3F89}"/>
          </ac:spMkLst>
        </pc:spChg>
        <pc:spChg chg="add mod">
          <ac:chgData name="Achar, Sid" userId="88c6eb66-029e-448d-9af0-b651d8e40665" providerId="ADAL" clId="{B67F58DE-E74C-914B-BBD2-B38B1A3DBC68}" dt="2023-04-29T13:23:46.762" v="3052" actId="164"/>
          <ac:spMkLst>
            <pc:docMk/>
            <pc:sldMk cId="4189711041" sldId="275"/>
            <ac:spMk id="11" creationId="{580BECE6-4ECE-C561-1E19-577A39537884}"/>
          </ac:spMkLst>
        </pc:spChg>
        <pc:spChg chg="add mod">
          <ac:chgData name="Achar, Sid" userId="88c6eb66-029e-448d-9af0-b651d8e40665" providerId="ADAL" clId="{B67F58DE-E74C-914B-BBD2-B38B1A3DBC68}" dt="2023-04-29T13:23:46.762" v="3052" actId="164"/>
          <ac:spMkLst>
            <pc:docMk/>
            <pc:sldMk cId="4189711041" sldId="275"/>
            <ac:spMk id="12" creationId="{9EB3619F-9C0C-EDE4-C405-F26D4C87E5C2}"/>
          </ac:spMkLst>
        </pc:spChg>
        <pc:spChg chg="add mod">
          <ac:chgData name="Achar, Sid" userId="88c6eb66-029e-448d-9af0-b651d8e40665" providerId="ADAL" clId="{B67F58DE-E74C-914B-BBD2-B38B1A3DBC68}" dt="2023-04-29T13:23:46.762" v="3052" actId="164"/>
          <ac:spMkLst>
            <pc:docMk/>
            <pc:sldMk cId="4189711041" sldId="275"/>
            <ac:spMk id="13" creationId="{AB484156-9532-05E9-ADD5-4B7530C71D74}"/>
          </ac:spMkLst>
        </pc:spChg>
        <pc:spChg chg="add mod">
          <ac:chgData name="Achar, Sid" userId="88c6eb66-029e-448d-9af0-b651d8e40665" providerId="ADAL" clId="{B67F58DE-E74C-914B-BBD2-B38B1A3DBC68}" dt="2023-04-29T13:23:46.762" v="3052" actId="164"/>
          <ac:spMkLst>
            <pc:docMk/>
            <pc:sldMk cId="4189711041" sldId="275"/>
            <ac:spMk id="14" creationId="{04609A42-3267-0CA8-5284-C4939C6F023B}"/>
          </ac:spMkLst>
        </pc:spChg>
        <pc:spChg chg="add mod">
          <ac:chgData name="Achar, Sid" userId="88c6eb66-029e-448d-9af0-b651d8e40665" providerId="ADAL" clId="{B67F58DE-E74C-914B-BBD2-B38B1A3DBC68}" dt="2023-04-29T13:23:46.762" v="3052" actId="164"/>
          <ac:spMkLst>
            <pc:docMk/>
            <pc:sldMk cId="4189711041" sldId="275"/>
            <ac:spMk id="15" creationId="{E4866ACB-A6A5-1586-BF2A-4DD386B4FBC5}"/>
          </ac:spMkLst>
        </pc:spChg>
        <pc:spChg chg="add mod">
          <ac:chgData name="Achar, Sid" userId="88c6eb66-029e-448d-9af0-b651d8e40665" providerId="ADAL" clId="{B67F58DE-E74C-914B-BBD2-B38B1A3DBC68}" dt="2023-04-29T13:23:46.762" v="3052" actId="164"/>
          <ac:spMkLst>
            <pc:docMk/>
            <pc:sldMk cId="4189711041" sldId="275"/>
            <ac:spMk id="16" creationId="{5F83ECE7-98A3-600B-C58B-44CD964B1023}"/>
          </ac:spMkLst>
        </pc:spChg>
        <pc:spChg chg="add mod">
          <ac:chgData name="Achar, Sid" userId="88c6eb66-029e-448d-9af0-b651d8e40665" providerId="ADAL" clId="{B67F58DE-E74C-914B-BBD2-B38B1A3DBC68}" dt="2023-04-29T13:23:46.762" v="3052" actId="164"/>
          <ac:spMkLst>
            <pc:docMk/>
            <pc:sldMk cId="4189711041" sldId="275"/>
            <ac:spMk id="17" creationId="{56FDA7DB-7F7E-AA4D-E784-E8E425DDA5E3}"/>
          </ac:spMkLst>
        </pc:spChg>
        <pc:spChg chg="add mod">
          <ac:chgData name="Achar, Sid" userId="88c6eb66-029e-448d-9af0-b651d8e40665" providerId="ADAL" clId="{B67F58DE-E74C-914B-BBD2-B38B1A3DBC68}" dt="2023-04-29T13:23:46.762" v="3052" actId="164"/>
          <ac:spMkLst>
            <pc:docMk/>
            <pc:sldMk cId="4189711041" sldId="275"/>
            <ac:spMk id="18" creationId="{914F2C6E-8960-B908-8BA3-60ED8399C2D4}"/>
          </ac:spMkLst>
        </pc:spChg>
        <pc:spChg chg="add mod">
          <ac:chgData name="Achar, Sid" userId="88c6eb66-029e-448d-9af0-b651d8e40665" providerId="ADAL" clId="{B67F58DE-E74C-914B-BBD2-B38B1A3DBC68}" dt="2023-04-29T13:23:46.762" v="3052" actId="164"/>
          <ac:spMkLst>
            <pc:docMk/>
            <pc:sldMk cId="4189711041" sldId="275"/>
            <ac:spMk id="19" creationId="{EBEDC0EB-D23F-BEFD-4588-A15CAF209062}"/>
          </ac:spMkLst>
        </pc:spChg>
        <pc:spChg chg="add mod">
          <ac:chgData name="Achar, Sid" userId="88c6eb66-029e-448d-9af0-b651d8e40665" providerId="ADAL" clId="{B67F58DE-E74C-914B-BBD2-B38B1A3DBC68}" dt="2023-04-29T13:23:46.762" v="3052" actId="164"/>
          <ac:spMkLst>
            <pc:docMk/>
            <pc:sldMk cId="4189711041" sldId="275"/>
            <ac:spMk id="20" creationId="{2A523F34-D3B9-0785-8DC5-C330C058E4C4}"/>
          </ac:spMkLst>
        </pc:spChg>
        <pc:spChg chg="add del mod">
          <ac:chgData name="Achar, Sid" userId="88c6eb66-029e-448d-9af0-b651d8e40665" providerId="ADAL" clId="{B67F58DE-E74C-914B-BBD2-B38B1A3DBC68}" dt="2023-05-01T22:58:33.697" v="3055"/>
          <ac:spMkLst>
            <pc:docMk/>
            <pc:sldMk cId="4189711041" sldId="275"/>
            <ac:spMk id="22" creationId="{36CA61ED-E7F6-7136-8DFD-F8B246211CC8}"/>
          </ac:spMkLst>
        </pc:spChg>
        <pc:grpChg chg="add mod">
          <ac:chgData name="Achar, Sid" userId="88c6eb66-029e-448d-9af0-b651d8e40665" providerId="ADAL" clId="{B67F58DE-E74C-914B-BBD2-B38B1A3DBC68}" dt="2023-04-29T13:23:46.762" v="3052" actId="164"/>
          <ac:grpSpMkLst>
            <pc:docMk/>
            <pc:sldMk cId="4189711041" sldId="275"/>
            <ac:grpSpMk id="10" creationId="{8D27BC61-C152-5961-67B5-A13C7D47CF8C}"/>
          </ac:grpSpMkLst>
        </pc:grpChg>
        <pc:grpChg chg="add mod">
          <ac:chgData name="Achar, Sid" userId="88c6eb66-029e-448d-9af0-b651d8e40665" providerId="ADAL" clId="{B67F58DE-E74C-914B-BBD2-B38B1A3DBC68}" dt="2023-04-29T13:23:46.762" v="3052" actId="164"/>
          <ac:grpSpMkLst>
            <pc:docMk/>
            <pc:sldMk cId="4189711041" sldId="275"/>
            <ac:grpSpMk id="21" creationId="{4042913F-3F77-29E6-1A0A-D7ED5502A223}"/>
          </ac:grpSpMkLst>
        </pc:grpChg>
        <pc:picChg chg="add mod">
          <ac:chgData name="Achar, Sid" userId="88c6eb66-029e-448d-9af0-b651d8e40665" providerId="ADAL" clId="{B67F58DE-E74C-914B-BBD2-B38B1A3DBC68}" dt="2023-04-29T13:18:46.637" v="2997" actId="164"/>
          <ac:picMkLst>
            <pc:docMk/>
            <pc:sldMk cId="4189711041" sldId="275"/>
            <ac:picMk id="5" creationId="{6C2C152D-3BE7-D337-D99E-188FC915B601}"/>
          </ac:picMkLst>
        </pc:picChg>
        <pc:picChg chg="add mod">
          <ac:chgData name="Achar, Sid" userId="88c6eb66-029e-448d-9af0-b651d8e40665" providerId="ADAL" clId="{B67F58DE-E74C-914B-BBD2-B38B1A3DBC68}" dt="2023-04-29T13:18:46.637" v="2997" actId="164"/>
          <ac:picMkLst>
            <pc:docMk/>
            <pc:sldMk cId="4189711041" sldId="275"/>
            <ac:picMk id="7" creationId="{E516BDA3-3BFE-0A67-F43F-6B8BDCD677FA}"/>
          </ac:picMkLst>
        </pc:picChg>
        <pc:picChg chg="add mod">
          <ac:chgData name="Achar, Sid" userId="88c6eb66-029e-448d-9af0-b651d8e40665" providerId="ADAL" clId="{B67F58DE-E74C-914B-BBD2-B38B1A3DBC68}" dt="2023-04-29T13:18:46.637" v="2997" actId="164"/>
          <ac:picMkLst>
            <pc:docMk/>
            <pc:sldMk cId="4189711041" sldId="275"/>
            <ac:picMk id="9" creationId="{0A843C31-CBED-8473-38E1-CAFCF85630D4}"/>
          </ac:picMkLst>
        </pc:picChg>
      </pc:sldChg>
      <pc:sldChg chg="addSp delSp modSp new mod">
        <pc:chgData name="Achar, Sid" userId="88c6eb66-029e-448d-9af0-b651d8e40665" providerId="ADAL" clId="{B67F58DE-E74C-914B-BBD2-B38B1A3DBC68}" dt="2023-05-01T23:36:56.875" v="3210" actId="164"/>
        <pc:sldMkLst>
          <pc:docMk/>
          <pc:sldMk cId="10300409" sldId="276"/>
        </pc:sldMkLst>
        <pc:spChg chg="del">
          <ac:chgData name="Achar, Sid" userId="88c6eb66-029e-448d-9af0-b651d8e40665" providerId="ADAL" clId="{B67F58DE-E74C-914B-BBD2-B38B1A3DBC68}" dt="2023-05-01T23:25:47.856" v="3142" actId="478"/>
          <ac:spMkLst>
            <pc:docMk/>
            <pc:sldMk cId="10300409" sldId="276"/>
            <ac:spMk id="2" creationId="{07F33B4F-2DD6-3B8F-E92B-E1D0706F714C}"/>
          </ac:spMkLst>
        </pc:spChg>
        <pc:spChg chg="del">
          <ac:chgData name="Achar, Sid" userId="88c6eb66-029e-448d-9af0-b651d8e40665" providerId="ADAL" clId="{B67F58DE-E74C-914B-BBD2-B38B1A3DBC68}" dt="2023-05-01T23:25:47.856" v="3142" actId="478"/>
          <ac:spMkLst>
            <pc:docMk/>
            <pc:sldMk cId="10300409" sldId="276"/>
            <ac:spMk id="3" creationId="{A9F4825A-D376-DFD0-91F9-698F6F24B359}"/>
          </ac:spMkLst>
        </pc:spChg>
        <pc:spChg chg="add mod">
          <ac:chgData name="Achar, Sid" userId="88c6eb66-029e-448d-9af0-b651d8e40665" providerId="ADAL" clId="{B67F58DE-E74C-914B-BBD2-B38B1A3DBC68}" dt="2023-05-01T23:36:56.875" v="3210" actId="164"/>
          <ac:spMkLst>
            <pc:docMk/>
            <pc:sldMk cId="10300409" sldId="276"/>
            <ac:spMk id="14" creationId="{783F3E0C-399A-3E09-7B7F-65C11C9ABEE5}"/>
          </ac:spMkLst>
        </pc:spChg>
        <pc:spChg chg="add mod">
          <ac:chgData name="Achar, Sid" userId="88c6eb66-029e-448d-9af0-b651d8e40665" providerId="ADAL" clId="{B67F58DE-E74C-914B-BBD2-B38B1A3DBC68}" dt="2023-05-01T23:36:56.875" v="3210" actId="164"/>
          <ac:spMkLst>
            <pc:docMk/>
            <pc:sldMk cId="10300409" sldId="276"/>
            <ac:spMk id="15" creationId="{A794E540-E32B-1F4D-FAD9-AD862A1766C3}"/>
          </ac:spMkLst>
        </pc:spChg>
        <pc:spChg chg="add mod">
          <ac:chgData name="Achar, Sid" userId="88c6eb66-029e-448d-9af0-b651d8e40665" providerId="ADAL" clId="{B67F58DE-E74C-914B-BBD2-B38B1A3DBC68}" dt="2023-05-01T23:36:56.875" v="3210" actId="164"/>
          <ac:spMkLst>
            <pc:docMk/>
            <pc:sldMk cId="10300409" sldId="276"/>
            <ac:spMk id="16" creationId="{26EEBCB2-C70A-5E1C-EA56-4F4A592653B1}"/>
          </ac:spMkLst>
        </pc:spChg>
        <pc:spChg chg="add mod">
          <ac:chgData name="Achar, Sid" userId="88c6eb66-029e-448d-9af0-b651d8e40665" providerId="ADAL" clId="{B67F58DE-E74C-914B-BBD2-B38B1A3DBC68}" dt="2023-05-01T23:36:56.875" v="3210" actId="164"/>
          <ac:spMkLst>
            <pc:docMk/>
            <pc:sldMk cId="10300409" sldId="276"/>
            <ac:spMk id="17" creationId="{0B1DA81B-3172-6268-DB02-566443FA0428}"/>
          </ac:spMkLst>
        </pc:spChg>
        <pc:spChg chg="add mod">
          <ac:chgData name="Achar, Sid" userId="88c6eb66-029e-448d-9af0-b651d8e40665" providerId="ADAL" clId="{B67F58DE-E74C-914B-BBD2-B38B1A3DBC68}" dt="2023-05-01T23:36:56.875" v="3210" actId="164"/>
          <ac:spMkLst>
            <pc:docMk/>
            <pc:sldMk cId="10300409" sldId="276"/>
            <ac:spMk id="18" creationId="{CAC7DA38-D28E-36EB-2A23-56DA107FECCC}"/>
          </ac:spMkLst>
        </pc:spChg>
        <pc:grpChg chg="add mod">
          <ac:chgData name="Achar, Sid" userId="88c6eb66-029e-448d-9af0-b651d8e40665" providerId="ADAL" clId="{B67F58DE-E74C-914B-BBD2-B38B1A3DBC68}" dt="2023-05-01T23:36:56.875" v="3210" actId="164"/>
          <ac:grpSpMkLst>
            <pc:docMk/>
            <pc:sldMk cId="10300409" sldId="276"/>
            <ac:grpSpMk id="19" creationId="{C69B5DBF-45F0-31A9-35EB-A52797AE8CFA}"/>
          </ac:grpSpMkLst>
        </pc:grpChg>
        <pc:picChg chg="add del mod">
          <ac:chgData name="Achar, Sid" userId="88c6eb66-029e-448d-9af0-b651d8e40665" providerId="ADAL" clId="{B67F58DE-E74C-914B-BBD2-B38B1A3DBC68}" dt="2023-05-01T23:29:07.691" v="3164" actId="478"/>
          <ac:picMkLst>
            <pc:docMk/>
            <pc:sldMk cId="10300409" sldId="276"/>
            <ac:picMk id="5" creationId="{16B4A321-419B-48F3-C27E-E3456F5BD17A}"/>
          </ac:picMkLst>
        </pc:picChg>
        <pc:picChg chg="add del mod">
          <ac:chgData name="Achar, Sid" userId="88c6eb66-029e-448d-9af0-b651d8e40665" providerId="ADAL" clId="{B67F58DE-E74C-914B-BBD2-B38B1A3DBC68}" dt="2023-05-01T23:29:07.691" v="3164" actId="478"/>
          <ac:picMkLst>
            <pc:docMk/>
            <pc:sldMk cId="10300409" sldId="276"/>
            <ac:picMk id="7" creationId="{520C0040-1D98-B13C-3CD4-C0CC6DCF3DAB}"/>
          </ac:picMkLst>
        </pc:picChg>
        <pc:picChg chg="add mod">
          <ac:chgData name="Achar, Sid" userId="88c6eb66-029e-448d-9af0-b651d8e40665" providerId="ADAL" clId="{B67F58DE-E74C-914B-BBD2-B38B1A3DBC68}" dt="2023-05-01T23:36:56.875" v="3210" actId="164"/>
          <ac:picMkLst>
            <pc:docMk/>
            <pc:sldMk cId="10300409" sldId="276"/>
            <ac:picMk id="9" creationId="{1ACCB802-67E4-53DB-32E6-3D38AE98E83A}"/>
          </ac:picMkLst>
        </pc:picChg>
        <pc:picChg chg="add mod">
          <ac:chgData name="Achar, Sid" userId="88c6eb66-029e-448d-9af0-b651d8e40665" providerId="ADAL" clId="{B67F58DE-E74C-914B-BBD2-B38B1A3DBC68}" dt="2023-05-01T23:36:56.875" v="3210" actId="164"/>
          <ac:picMkLst>
            <pc:docMk/>
            <pc:sldMk cId="10300409" sldId="276"/>
            <ac:picMk id="11" creationId="{EC4A98E4-5D0B-CB68-9B20-DCA5BE8CAE1F}"/>
          </ac:picMkLst>
        </pc:picChg>
        <pc:picChg chg="add mod">
          <ac:chgData name="Achar, Sid" userId="88c6eb66-029e-448d-9af0-b651d8e40665" providerId="ADAL" clId="{B67F58DE-E74C-914B-BBD2-B38B1A3DBC68}" dt="2023-05-01T23:36:56.875" v="3210" actId="164"/>
          <ac:picMkLst>
            <pc:docMk/>
            <pc:sldMk cId="10300409" sldId="276"/>
            <ac:picMk id="12" creationId="{8BADA01E-94EA-5E5D-0614-6039CF92CB94}"/>
          </ac:picMkLst>
        </pc:picChg>
        <pc:picChg chg="add mod">
          <ac:chgData name="Achar, Sid" userId="88c6eb66-029e-448d-9af0-b651d8e40665" providerId="ADAL" clId="{B67F58DE-E74C-914B-BBD2-B38B1A3DBC68}" dt="2023-05-01T23:36:56.875" v="3210" actId="164"/>
          <ac:picMkLst>
            <pc:docMk/>
            <pc:sldMk cId="10300409" sldId="276"/>
            <ac:picMk id="13" creationId="{9FE3F7B7-4C12-17F1-2F06-2B6185CCDEB3}"/>
          </ac:picMkLst>
        </pc:picChg>
      </pc:sldChg>
      <pc:sldChg chg="new del">
        <pc:chgData name="Achar, Sid" userId="88c6eb66-029e-448d-9af0-b651d8e40665" providerId="ADAL" clId="{B67F58DE-E74C-914B-BBD2-B38B1A3DBC68}" dt="2023-05-06T11:27:08.291" v="3223" actId="2696"/>
        <pc:sldMkLst>
          <pc:docMk/>
          <pc:sldMk cId="1944061669" sldId="277"/>
        </pc:sldMkLst>
      </pc:sldChg>
      <pc:sldChg chg="addSp delSp modSp add mod">
        <pc:chgData name="Achar, Sid" userId="88c6eb66-029e-448d-9af0-b651d8e40665" providerId="ADAL" clId="{B67F58DE-E74C-914B-BBD2-B38B1A3DBC68}" dt="2023-05-06T11:29:49.424" v="3245" actId="164"/>
        <pc:sldMkLst>
          <pc:docMk/>
          <pc:sldMk cId="366685719" sldId="278"/>
        </pc:sldMkLst>
        <pc:spChg chg="mod topLvl">
          <ac:chgData name="Achar, Sid" userId="88c6eb66-029e-448d-9af0-b651d8e40665" providerId="ADAL" clId="{B67F58DE-E74C-914B-BBD2-B38B1A3DBC68}" dt="2023-05-06T11:29:49.424" v="3245" actId="164"/>
          <ac:spMkLst>
            <pc:docMk/>
            <pc:sldMk cId="366685719" sldId="278"/>
            <ac:spMk id="15" creationId="{49E75F7E-DBD5-E77B-850B-6C63266A8737}"/>
          </ac:spMkLst>
        </pc:spChg>
        <pc:spChg chg="mod topLvl">
          <ac:chgData name="Achar, Sid" userId="88c6eb66-029e-448d-9af0-b651d8e40665" providerId="ADAL" clId="{B67F58DE-E74C-914B-BBD2-B38B1A3DBC68}" dt="2023-05-06T11:29:49.424" v="3245" actId="164"/>
          <ac:spMkLst>
            <pc:docMk/>
            <pc:sldMk cId="366685719" sldId="278"/>
            <ac:spMk id="16" creationId="{53B81D32-78D0-40FB-701B-5EB9EED56A19}"/>
          </ac:spMkLst>
        </pc:spChg>
        <pc:spChg chg="mod topLvl">
          <ac:chgData name="Achar, Sid" userId="88c6eb66-029e-448d-9af0-b651d8e40665" providerId="ADAL" clId="{B67F58DE-E74C-914B-BBD2-B38B1A3DBC68}" dt="2023-05-06T11:29:49.424" v="3245" actId="164"/>
          <ac:spMkLst>
            <pc:docMk/>
            <pc:sldMk cId="366685719" sldId="278"/>
            <ac:spMk id="17" creationId="{9EB77075-B28F-362F-C906-45A284C6A68F}"/>
          </ac:spMkLst>
        </pc:spChg>
        <pc:spChg chg="mod topLvl">
          <ac:chgData name="Achar, Sid" userId="88c6eb66-029e-448d-9af0-b651d8e40665" providerId="ADAL" clId="{B67F58DE-E74C-914B-BBD2-B38B1A3DBC68}" dt="2023-05-06T11:29:49.424" v="3245" actId="164"/>
          <ac:spMkLst>
            <pc:docMk/>
            <pc:sldMk cId="366685719" sldId="278"/>
            <ac:spMk id="23" creationId="{C5BDA36B-1976-8691-750C-9B23771B6BCF}"/>
          </ac:spMkLst>
        </pc:spChg>
        <pc:spChg chg="mod topLvl">
          <ac:chgData name="Achar, Sid" userId="88c6eb66-029e-448d-9af0-b651d8e40665" providerId="ADAL" clId="{B67F58DE-E74C-914B-BBD2-B38B1A3DBC68}" dt="2023-05-06T11:29:49.424" v="3245" actId="164"/>
          <ac:spMkLst>
            <pc:docMk/>
            <pc:sldMk cId="366685719" sldId="278"/>
            <ac:spMk id="24" creationId="{1F644FC8-001D-C331-848B-B92DD538F688}"/>
          </ac:spMkLst>
        </pc:spChg>
        <pc:spChg chg="mod topLvl">
          <ac:chgData name="Achar, Sid" userId="88c6eb66-029e-448d-9af0-b651d8e40665" providerId="ADAL" clId="{B67F58DE-E74C-914B-BBD2-B38B1A3DBC68}" dt="2023-05-06T11:29:49.424" v="3245" actId="164"/>
          <ac:spMkLst>
            <pc:docMk/>
            <pc:sldMk cId="366685719" sldId="278"/>
            <ac:spMk id="28" creationId="{8AF993FE-4747-B38A-33D6-3E952C4828AC}"/>
          </ac:spMkLst>
        </pc:spChg>
        <pc:spChg chg="mod topLvl">
          <ac:chgData name="Achar, Sid" userId="88c6eb66-029e-448d-9af0-b651d8e40665" providerId="ADAL" clId="{B67F58DE-E74C-914B-BBD2-B38B1A3DBC68}" dt="2023-05-06T11:29:49.424" v="3245" actId="164"/>
          <ac:spMkLst>
            <pc:docMk/>
            <pc:sldMk cId="366685719" sldId="278"/>
            <ac:spMk id="29" creationId="{44DF3E53-3E3B-D23B-BF18-382CF2144112}"/>
          </ac:spMkLst>
        </pc:spChg>
        <pc:spChg chg="mod topLvl">
          <ac:chgData name="Achar, Sid" userId="88c6eb66-029e-448d-9af0-b651d8e40665" providerId="ADAL" clId="{B67F58DE-E74C-914B-BBD2-B38B1A3DBC68}" dt="2023-05-06T11:29:49.424" v="3245" actId="164"/>
          <ac:spMkLst>
            <pc:docMk/>
            <pc:sldMk cId="366685719" sldId="278"/>
            <ac:spMk id="30" creationId="{3533627C-07D5-D0C8-733B-7BC75AF25A09}"/>
          </ac:spMkLst>
        </pc:spChg>
        <pc:grpChg chg="add mod">
          <ac:chgData name="Achar, Sid" userId="88c6eb66-029e-448d-9af0-b651d8e40665" providerId="ADAL" clId="{B67F58DE-E74C-914B-BBD2-B38B1A3DBC68}" dt="2023-05-06T11:29:49.424" v="3245" actId="164"/>
          <ac:grpSpMkLst>
            <pc:docMk/>
            <pc:sldMk cId="366685719" sldId="278"/>
            <ac:grpSpMk id="8" creationId="{C8B29BB2-802B-5E4E-D457-CED8AB10B316}"/>
          </ac:grpSpMkLst>
        </pc:grpChg>
        <pc:grpChg chg="del">
          <ac:chgData name="Achar, Sid" userId="88c6eb66-029e-448d-9af0-b651d8e40665" providerId="ADAL" clId="{B67F58DE-E74C-914B-BBD2-B38B1A3DBC68}" dt="2023-05-06T11:27:14.676" v="3224" actId="165"/>
          <ac:grpSpMkLst>
            <pc:docMk/>
            <pc:sldMk cId="366685719" sldId="278"/>
            <ac:grpSpMk id="31" creationId="{3964AFAE-8A29-A1EB-91BA-0293C10C92D5}"/>
          </ac:grpSpMkLst>
        </pc:grpChg>
        <pc:picChg chg="add del mod">
          <ac:chgData name="Achar, Sid" userId="88c6eb66-029e-448d-9af0-b651d8e40665" providerId="ADAL" clId="{B67F58DE-E74C-914B-BBD2-B38B1A3DBC68}" dt="2023-05-06T11:27:38.512" v="3226" actId="478"/>
          <ac:picMkLst>
            <pc:docMk/>
            <pc:sldMk cId="366685719" sldId="278"/>
            <ac:picMk id="3" creationId="{B18D4C48-ADD1-DC04-4741-93CC63AF22A5}"/>
          </ac:picMkLst>
        </pc:picChg>
        <pc:picChg chg="add mod modCrop">
          <ac:chgData name="Achar, Sid" userId="88c6eb66-029e-448d-9af0-b651d8e40665" providerId="ADAL" clId="{B67F58DE-E74C-914B-BBD2-B38B1A3DBC68}" dt="2023-05-06T11:29:49.424" v="3245" actId="164"/>
          <ac:picMkLst>
            <pc:docMk/>
            <pc:sldMk cId="366685719" sldId="278"/>
            <ac:picMk id="5" creationId="{1E0F1423-31F7-E6BB-3927-7FBFC4194395}"/>
          </ac:picMkLst>
        </pc:picChg>
        <pc:picChg chg="del mod topLvl">
          <ac:chgData name="Achar, Sid" userId="88c6eb66-029e-448d-9af0-b651d8e40665" providerId="ADAL" clId="{B67F58DE-E74C-914B-BBD2-B38B1A3DBC68}" dt="2023-05-06T11:29:07.035" v="3239" actId="478"/>
          <ac:picMkLst>
            <pc:docMk/>
            <pc:sldMk cId="366685719" sldId="278"/>
            <ac:picMk id="6" creationId="{C191FB50-90A8-A46B-6B9B-E386EE7D52E4}"/>
          </ac:picMkLst>
        </pc:picChg>
        <pc:picChg chg="mod topLvl">
          <ac:chgData name="Achar, Sid" userId="88c6eb66-029e-448d-9af0-b651d8e40665" providerId="ADAL" clId="{B67F58DE-E74C-914B-BBD2-B38B1A3DBC68}" dt="2023-05-06T11:29:49.424" v="3245" actId="164"/>
          <ac:picMkLst>
            <pc:docMk/>
            <pc:sldMk cId="366685719" sldId="278"/>
            <ac:picMk id="10" creationId="{AF704FAE-4A3C-B833-70B4-1C5A617DA4A9}"/>
          </ac:picMkLst>
        </pc:picChg>
        <pc:picChg chg="mod topLvl">
          <ac:chgData name="Achar, Sid" userId="88c6eb66-029e-448d-9af0-b651d8e40665" providerId="ADAL" clId="{B67F58DE-E74C-914B-BBD2-B38B1A3DBC68}" dt="2023-05-06T11:29:49.424" v="3245" actId="164"/>
          <ac:picMkLst>
            <pc:docMk/>
            <pc:sldMk cId="366685719" sldId="278"/>
            <ac:picMk id="13" creationId="{E409372C-EF3C-825B-1F25-861182F7C06C}"/>
          </ac:picMkLst>
        </pc:picChg>
        <pc:picChg chg="mod topLvl">
          <ac:chgData name="Achar, Sid" userId="88c6eb66-029e-448d-9af0-b651d8e40665" providerId="ADAL" clId="{B67F58DE-E74C-914B-BBD2-B38B1A3DBC68}" dt="2023-05-06T11:29:49.424" v="3245" actId="164"/>
          <ac:picMkLst>
            <pc:docMk/>
            <pc:sldMk cId="366685719" sldId="278"/>
            <ac:picMk id="14" creationId="{1245BFB7-9CA1-3601-FB8F-4157B1FAB0E7}"/>
          </ac:picMkLst>
        </pc:picChg>
        <pc:cxnChg chg="mod topLvl">
          <ac:chgData name="Achar, Sid" userId="88c6eb66-029e-448d-9af0-b651d8e40665" providerId="ADAL" clId="{B67F58DE-E74C-914B-BBD2-B38B1A3DBC68}" dt="2023-05-06T11:29:49.424" v="3245" actId="164"/>
          <ac:cxnSpMkLst>
            <pc:docMk/>
            <pc:sldMk cId="366685719" sldId="278"/>
            <ac:cxnSpMk id="19" creationId="{B6AB3FD7-89E0-6728-8023-10BDC911CEC1}"/>
          </ac:cxnSpMkLst>
        </pc:cxnChg>
        <pc:cxnChg chg="mod topLvl">
          <ac:chgData name="Achar, Sid" userId="88c6eb66-029e-448d-9af0-b651d8e40665" providerId="ADAL" clId="{B67F58DE-E74C-914B-BBD2-B38B1A3DBC68}" dt="2023-05-06T11:29:49.424" v="3245" actId="164"/>
          <ac:cxnSpMkLst>
            <pc:docMk/>
            <pc:sldMk cId="366685719" sldId="278"/>
            <ac:cxnSpMk id="26" creationId="{DE779362-4084-7971-F437-B7771674ED65}"/>
          </ac:cxnSpMkLst>
        </pc:cxnChg>
      </pc:sldChg>
      <pc:sldChg chg="addSp delSp modSp new mod">
        <pc:chgData name="Achar, Sid" userId="88c6eb66-029e-448d-9af0-b651d8e40665" providerId="ADAL" clId="{B67F58DE-E74C-914B-BBD2-B38B1A3DBC68}" dt="2023-05-08T01:29:48.182" v="3324" actId="478"/>
        <pc:sldMkLst>
          <pc:docMk/>
          <pc:sldMk cId="2904941790" sldId="279"/>
        </pc:sldMkLst>
        <pc:spChg chg="del">
          <ac:chgData name="Achar, Sid" userId="88c6eb66-029e-448d-9af0-b651d8e40665" providerId="ADAL" clId="{B67F58DE-E74C-914B-BBD2-B38B1A3DBC68}" dt="2023-05-08T01:18:09.893" v="3247" actId="478"/>
          <ac:spMkLst>
            <pc:docMk/>
            <pc:sldMk cId="2904941790" sldId="279"/>
            <ac:spMk id="2" creationId="{351CFF8B-5FF9-C08E-BFF8-DD62CFDD4988}"/>
          </ac:spMkLst>
        </pc:spChg>
        <pc:spChg chg="del">
          <ac:chgData name="Achar, Sid" userId="88c6eb66-029e-448d-9af0-b651d8e40665" providerId="ADAL" clId="{B67F58DE-E74C-914B-BBD2-B38B1A3DBC68}" dt="2023-05-08T01:18:09.893" v="3247" actId="478"/>
          <ac:spMkLst>
            <pc:docMk/>
            <pc:sldMk cId="2904941790" sldId="279"/>
            <ac:spMk id="3" creationId="{16A74F05-1B56-1BA7-6DB2-2DEB0D681D6B}"/>
          </ac:spMkLst>
        </pc:spChg>
        <pc:spChg chg="add mod">
          <ac:chgData name="Achar, Sid" userId="88c6eb66-029e-448d-9af0-b651d8e40665" providerId="ADAL" clId="{B67F58DE-E74C-914B-BBD2-B38B1A3DBC68}" dt="2023-05-08T01:29:14.641" v="3312" actId="1582"/>
          <ac:spMkLst>
            <pc:docMk/>
            <pc:sldMk cId="2904941790" sldId="279"/>
            <ac:spMk id="8" creationId="{888954FB-61FE-B3A8-F32B-706B721C1188}"/>
          </ac:spMkLst>
        </pc:spChg>
        <pc:spChg chg="add mod">
          <ac:chgData name="Achar, Sid" userId="88c6eb66-029e-448d-9af0-b651d8e40665" providerId="ADAL" clId="{B67F58DE-E74C-914B-BBD2-B38B1A3DBC68}" dt="2023-05-08T01:29:28.814" v="3317" actId="164"/>
          <ac:spMkLst>
            <pc:docMk/>
            <pc:sldMk cId="2904941790" sldId="279"/>
            <ac:spMk id="9" creationId="{B8B99B58-435E-28D0-CFB8-5AB5491CD335}"/>
          </ac:spMkLst>
        </pc:spChg>
        <pc:spChg chg="add mod">
          <ac:chgData name="Achar, Sid" userId="88c6eb66-029e-448d-9af0-b651d8e40665" providerId="ADAL" clId="{B67F58DE-E74C-914B-BBD2-B38B1A3DBC68}" dt="2023-05-08T01:29:28.814" v="3317" actId="164"/>
          <ac:spMkLst>
            <pc:docMk/>
            <pc:sldMk cId="2904941790" sldId="279"/>
            <ac:spMk id="10" creationId="{81B732F5-9D96-9081-F995-2D586C0E2631}"/>
          </ac:spMkLst>
        </pc:spChg>
        <pc:spChg chg="add mod">
          <ac:chgData name="Achar, Sid" userId="88c6eb66-029e-448d-9af0-b651d8e40665" providerId="ADAL" clId="{B67F58DE-E74C-914B-BBD2-B38B1A3DBC68}" dt="2023-05-08T01:29:28.814" v="3317" actId="164"/>
          <ac:spMkLst>
            <pc:docMk/>
            <pc:sldMk cId="2904941790" sldId="279"/>
            <ac:spMk id="12" creationId="{28B68B7A-2377-1AE8-F152-8F53A5D2016D}"/>
          </ac:spMkLst>
        </pc:spChg>
        <pc:spChg chg="add mod">
          <ac:chgData name="Achar, Sid" userId="88c6eb66-029e-448d-9af0-b651d8e40665" providerId="ADAL" clId="{B67F58DE-E74C-914B-BBD2-B38B1A3DBC68}" dt="2023-05-08T01:29:28.814" v="3317" actId="164"/>
          <ac:spMkLst>
            <pc:docMk/>
            <pc:sldMk cId="2904941790" sldId="279"/>
            <ac:spMk id="13" creationId="{A026668E-AD1E-9314-5411-C30A4AB14033}"/>
          </ac:spMkLst>
        </pc:spChg>
        <pc:spChg chg="add del mod">
          <ac:chgData name="Achar, Sid" userId="88c6eb66-029e-448d-9af0-b651d8e40665" providerId="ADAL" clId="{B67F58DE-E74C-914B-BBD2-B38B1A3DBC68}" dt="2023-05-08T01:29:41.220" v="3322"/>
          <ac:spMkLst>
            <pc:docMk/>
            <pc:sldMk cId="2904941790" sldId="279"/>
            <ac:spMk id="15" creationId="{EB045BFD-9B7D-2428-3018-BF6D35C93B8B}"/>
          </ac:spMkLst>
        </pc:spChg>
        <pc:spChg chg="add del mod">
          <ac:chgData name="Achar, Sid" userId="88c6eb66-029e-448d-9af0-b651d8e40665" providerId="ADAL" clId="{B67F58DE-E74C-914B-BBD2-B38B1A3DBC68}" dt="2023-05-08T01:29:48.182" v="3324" actId="478"/>
          <ac:spMkLst>
            <pc:docMk/>
            <pc:sldMk cId="2904941790" sldId="279"/>
            <ac:spMk id="16" creationId="{261F366D-B4AD-4DEE-715C-6F18AAD17FA0}"/>
          </ac:spMkLst>
        </pc:spChg>
        <pc:grpChg chg="add mod">
          <ac:chgData name="Achar, Sid" userId="88c6eb66-029e-448d-9af0-b651d8e40665" providerId="ADAL" clId="{B67F58DE-E74C-914B-BBD2-B38B1A3DBC68}" dt="2023-05-08T01:29:28.814" v="3317" actId="164"/>
          <ac:grpSpMkLst>
            <pc:docMk/>
            <pc:sldMk cId="2904941790" sldId="279"/>
            <ac:grpSpMk id="11" creationId="{0529FC69-1C67-CDB5-86D3-440FCF67EF10}"/>
          </ac:grpSpMkLst>
        </pc:grpChg>
        <pc:grpChg chg="add del mod">
          <ac:chgData name="Achar, Sid" userId="88c6eb66-029e-448d-9af0-b651d8e40665" providerId="ADAL" clId="{B67F58DE-E74C-914B-BBD2-B38B1A3DBC68}" dt="2023-05-08T01:29:40.632" v="3320" actId="478"/>
          <ac:grpSpMkLst>
            <pc:docMk/>
            <pc:sldMk cId="2904941790" sldId="279"/>
            <ac:grpSpMk id="14" creationId="{8CA26466-779C-D22D-258E-F0C9B30FDAC5}"/>
          </ac:grpSpMkLst>
        </pc:grpChg>
        <pc:picChg chg="add mod">
          <ac:chgData name="Achar, Sid" userId="88c6eb66-029e-448d-9af0-b651d8e40665" providerId="ADAL" clId="{B67F58DE-E74C-914B-BBD2-B38B1A3DBC68}" dt="2023-05-08T01:29:28.814" v="3317" actId="164"/>
          <ac:picMkLst>
            <pc:docMk/>
            <pc:sldMk cId="2904941790" sldId="279"/>
            <ac:picMk id="5" creationId="{1C655694-2ADE-6676-DC56-5FE18D2FC2F8}"/>
          </ac:picMkLst>
        </pc:picChg>
        <pc:picChg chg="add mod">
          <ac:chgData name="Achar, Sid" userId="88c6eb66-029e-448d-9af0-b651d8e40665" providerId="ADAL" clId="{B67F58DE-E74C-914B-BBD2-B38B1A3DBC68}" dt="2023-05-08T01:22:28.315" v="3304" actId="164"/>
          <ac:picMkLst>
            <pc:docMk/>
            <pc:sldMk cId="2904941790" sldId="279"/>
            <ac:picMk id="7" creationId="{9884808F-18FA-AB56-DCE8-01A3AE57CC5B}"/>
          </ac:picMkLst>
        </pc:picChg>
      </pc:sldChg>
      <pc:sldChg chg="addSp delSp modSp new mod">
        <pc:chgData name="Achar, Sid" userId="88c6eb66-029e-448d-9af0-b651d8e40665" providerId="ADAL" clId="{B67F58DE-E74C-914B-BBD2-B38B1A3DBC68}" dt="2023-05-08T13:01:33.725" v="3638" actId="339"/>
        <pc:sldMkLst>
          <pc:docMk/>
          <pc:sldMk cId="2178119300" sldId="280"/>
        </pc:sldMkLst>
        <pc:spChg chg="del">
          <ac:chgData name="Achar, Sid" userId="88c6eb66-029e-448d-9af0-b651d8e40665" providerId="ADAL" clId="{B67F58DE-E74C-914B-BBD2-B38B1A3DBC68}" dt="2023-05-08T03:03:21.359" v="3326" actId="478"/>
          <ac:spMkLst>
            <pc:docMk/>
            <pc:sldMk cId="2178119300" sldId="280"/>
            <ac:spMk id="2" creationId="{9CD0B81D-E348-948E-59FE-7D2C877CC853}"/>
          </ac:spMkLst>
        </pc:spChg>
        <pc:spChg chg="del">
          <ac:chgData name="Achar, Sid" userId="88c6eb66-029e-448d-9af0-b651d8e40665" providerId="ADAL" clId="{B67F58DE-E74C-914B-BBD2-B38B1A3DBC68}" dt="2023-05-08T03:03:21.359" v="3326" actId="478"/>
          <ac:spMkLst>
            <pc:docMk/>
            <pc:sldMk cId="2178119300" sldId="280"/>
            <ac:spMk id="3" creationId="{AADE0061-45F0-B9AA-C3D7-A78CEA0E5D32}"/>
          </ac:spMkLst>
        </pc:spChg>
        <pc:spChg chg="add mod">
          <ac:chgData name="Achar, Sid" userId="88c6eb66-029e-448d-9af0-b651d8e40665" providerId="ADAL" clId="{B67F58DE-E74C-914B-BBD2-B38B1A3DBC68}" dt="2023-05-08T12:03:11.054" v="3485" actId="1076"/>
          <ac:spMkLst>
            <pc:docMk/>
            <pc:sldMk cId="2178119300" sldId="280"/>
            <ac:spMk id="5" creationId="{D1D02230-A631-A051-E377-33A1625FD8C9}"/>
          </ac:spMkLst>
        </pc:spChg>
        <pc:spChg chg="add mod">
          <ac:chgData name="Achar, Sid" userId="88c6eb66-029e-448d-9af0-b651d8e40665" providerId="ADAL" clId="{B67F58DE-E74C-914B-BBD2-B38B1A3DBC68}" dt="2023-05-08T12:03:11.054" v="3485" actId="1076"/>
          <ac:spMkLst>
            <pc:docMk/>
            <pc:sldMk cId="2178119300" sldId="280"/>
            <ac:spMk id="6" creationId="{CB18E5E3-731B-31E0-0C7C-A07449ACA5A0}"/>
          </ac:spMkLst>
        </pc:spChg>
        <pc:spChg chg="add mod">
          <ac:chgData name="Achar, Sid" userId="88c6eb66-029e-448d-9af0-b651d8e40665" providerId="ADAL" clId="{B67F58DE-E74C-914B-BBD2-B38B1A3DBC68}" dt="2023-05-08T12:03:11.054" v="3485" actId="1076"/>
          <ac:spMkLst>
            <pc:docMk/>
            <pc:sldMk cId="2178119300" sldId="280"/>
            <ac:spMk id="7" creationId="{93A86553-1079-4E07-C5BB-A6E4260BB354}"/>
          </ac:spMkLst>
        </pc:spChg>
        <pc:spChg chg="del mod topLvl">
          <ac:chgData name="Achar, Sid" userId="88c6eb66-029e-448d-9af0-b651d8e40665" providerId="ADAL" clId="{B67F58DE-E74C-914B-BBD2-B38B1A3DBC68}" dt="2023-05-08T12:03:21.950" v="3489" actId="478"/>
          <ac:spMkLst>
            <pc:docMk/>
            <pc:sldMk cId="2178119300" sldId="280"/>
            <ac:spMk id="12" creationId="{8FCB9B12-986E-DBD2-7785-963FE742B0C4}"/>
          </ac:spMkLst>
        </pc:spChg>
        <pc:spChg chg="del mod topLvl">
          <ac:chgData name="Achar, Sid" userId="88c6eb66-029e-448d-9af0-b651d8e40665" providerId="ADAL" clId="{B67F58DE-E74C-914B-BBD2-B38B1A3DBC68}" dt="2023-05-08T12:03:21.950" v="3489" actId="478"/>
          <ac:spMkLst>
            <pc:docMk/>
            <pc:sldMk cId="2178119300" sldId="280"/>
            <ac:spMk id="13" creationId="{F1C20825-D257-0870-4660-2E099604B16F}"/>
          </ac:spMkLst>
        </pc:spChg>
        <pc:spChg chg="del mod topLvl">
          <ac:chgData name="Achar, Sid" userId="88c6eb66-029e-448d-9af0-b651d8e40665" providerId="ADAL" clId="{B67F58DE-E74C-914B-BBD2-B38B1A3DBC68}" dt="2023-05-08T12:03:21.950" v="3489" actId="478"/>
          <ac:spMkLst>
            <pc:docMk/>
            <pc:sldMk cId="2178119300" sldId="280"/>
            <ac:spMk id="14" creationId="{1A22178A-7421-73D2-AD82-F9667B1C04F3}"/>
          </ac:spMkLst>
        </pc:spChg>
        <pc:grpChg chg="add mod">
          <ac:chgData name="Achar, Sid" userId="88c6eb66-029e-448d-9af0-b651d8e40665" providerId="ADAL" clId="{B67F58DE-E74C-914B-BBD2-B38B1A3DBC68}" dt="2023-05-08T12:03:11.054" v="3485" actId="1076"/>
          <ac:grpSpMkLst>
            <pc:docMk/>
            <pc:sldMk cId="2178119300" sldId="280"/>
            <ac:grpSpMk id="9" creationId="{9C475A46-DEE4-F0FB-E7F0-C4B71AAF6965}"/>
          </ac:grpSpMkLst>
        </pc:grpChg>
        <pc:grpChg chg="add del mod">
          <ac:chgData name="Achar, Sid" userId="88c6eb66-029e-448d-9af0-b651d8e40665" providerId="ADAL" clId="{B67F58DE-E74C-914B-BBD2-B38B1A3DBC68}" dt="2023-05-08T12:03:19.715" v="3488" actId="165"/>
          <ac:grpSpMkLst>
            <pc:docMk/>
            <pc:sldMk cId="2178119300" sldId="280"/>
            <ac:grpSpMk id="10" creationId="{69CD4BE9-C654-CDFC-DAA5-32CE648222D1}"/>
          </ac:grpSpMkLst>
        </pc:grpChg>
        <pc:picChg chg="add mod">
          <ac:chgData name="Achar, Sid" userId="88c6eb66-029e-448d-9af0-b651d8e40665" providerId="ADAL" clId="{B67F58DE-E74C-914B-BBD2-B38B1A3DBC68}" dt="2023-05-08T12:08:54.361" v="3597" actId="1076"/>
          <ac:picMkLst>
            <pc:docMk/>
            <pc:sldMk cId="2178119300" sldId="280"/>
            <ac:picMk id="4" creationId="{AF4E16D9-4984-74BD-395A-2B5B236AC93D}"/>
          </ac:picMkLst>
        </pc:picChg>
        <pc:picChg chg="add mod">
          <ac:chgData name="Achar, Sid" userId="88c6eb66-029e-448d-9af0-b651d8e40665" providerId="ADAL" clId="{B67F58DE-E74C-914B-BBD2-B38B1A3DBC68}" dt="2023-05-08T12:03:11.054" v="3485" actId="1076"/>
          <ac:picMkLst>
            <pc:docMk/>
            <pc:sldMk cId="2178119300" sldId="280"/>
            <ac:picMk id="8" creationId="{50715C04-B685-D4A4-4662-8D598793F57E}"/>
          </ac:picMkLst>
        </pc:picChg>
        <pc:picChg chg="mod topLvl">
          <ac:chgData name="Achar, Sid" userId="88c6eb66-029e-448d-9af0-b651d8e40665" providerId="ADAL" clId="{B67F58DE-E74C-914B-BBD2-B38B1A3DBC68}" dt="2023-05-08T13:01:33.725" v="3638" actId="339"/>
          <ac:picMkLst>
            <pc:docMk/>
            <pc:sldMk cId="2178119300" sldId="280"/>
            <ac:picMk id="11" creationId="{31977AE4-3E36-9FF2-FB3C-68C7D0183390}"/>
          </ac:picMkLst>
        </pc:picChg>
        <pc:picChg chg="del mod topLvl">
          <ac:chgData name="Achar, Sid" userId="88c6eb66-029e-448d-9af0-b651d8e40665" providerId="ADAL" clId="{B67F58DE-E74C-914B-BBD2-B38B1A3DBC68}" dt="2023-05-08T12:03:21.950" v="3489" actId="478"/>
          <ac:picMkLst>
            <pc:docMk/>
            <pc:sldMk cId="2178119300" sldId="280"/>
            <ac:picMk id="15" creationId="{69E9DDDC-8AF0-1CA6-04C1-A4356D1AE178}"/>
          </ac:picMkLst>
        </pc:picChg>
        <pc:picChg chg="add mod">
          <ac:chgData name="Achar, Sid" userId="88c6eb66-029e-448d-9af0-b651d8e40665" providerId="ADAL" clId="{B67F58DE-E74C-914B-BBD2-B38B1A3DBC68}" dt="2023-05-08T12:03:11.054" v="3485" actId="1076"/>
          <ac:picMkLst>
            <pc:docMk/>
            <pc:sldMk cId="2178119300" sldId="280"/>
            <ac:picMk id="9218" creationId="{E2AE90D0-E1C0-E33C-5846-CB49C05C53C8}"/>
          </ac:picMkLst>
        </pc:picChg>
      </pc:sldChg>
      <pc:sldChg chg="addSp delSp modSp add mod">
        <pc:chgData name="Achar, Sid" userId="88c6eb66-029e-448d-9af0-b651d8e40665" providerId="ADAL" clId="{B67F58DE-E74C-914B-BBD2-B38B1A3DBC68}" dt="2023-05-08T20:07:46.011" v="4359"/>
        <pc:sldMkLst>
          <pc:docMk/>
          <pc:sldMk cId="3276429352" sldId="281"/>
        </pc:sldMkLst>
        <pc:spChg chg="add mod topLvl">
          <ac:chgData name="Achar, Sid" userId="88c6eb66-029e-448d-9af0-b651d8e40665" providerId="ADAL" clId="{B67F58DE-E74C-914B-BBD2-B38B1A3DBC68}" dt="2023-05-08T13:56:14.667" v="3932" actId="165"/>
          <ac:spMkLst>
            <pc:docMk/>
            <pc:sldMk cId="3276429352" sldId="281"/>
            <ac:spMk id="5" creationId="{E1149269-518C-5E93-0879-5FF78C4A8344}"/>
          </ac:spMkLst>
        </pc:spChg>
        <pc:spChg chg="add mod topLvl">
          <ac:chgData name="Achar, Sid" userId="88c6eb66-029e-448d-9af0-b651d8e40665" providerId="ADAL" clId="{B67F58DE-E74C-914B-BBD2-B38B1A3DBC68}" dt="2023-05-08T13:56:14.667" v="3932" actId="165"/>
          <ac:spMkLst>
            <pc:docMk/>
            <pc:sldMk cId="3276429352" sldId="281"/>
            <ac:spMk id="7" creationId="{2FF97455-DB12-5425-1DFD-F2DDEB278EF4}"/>
          </ac:spMkLst>
        </pc:spChg>
        <pc:spChg chg="mod topLvl">
          <ac:chgData name="Achar, Sid" userId="88c6eb66-029e-448d-9af0-b651d8e40665" providerId="ADAL" clId="{B67F58DE-E74C-914B-BBD2-B38B1A3DBC68}" dt="2023-05-08T13:56:14.667" v="3932" actId="165"/>
          <ac:spMkLst>
            <pc:docMk/>
            <pc:sldMk cId="3276429352" sldId="281"/>
            <ac:spMk id="14" creationId="{783F3E0C-399A-3E09-7B7F-65C11C9ABEE5}"/>
          </ac:spMkLst>
        </pc:spChg>
        <pc:spChg chg="mod topLvl">
          <ac:chgData name="Achar, Sid" userId="88c6eb66-029e-448d-9af0-b651d8e40665" providerId="ADAL" clId="{B67F58DE-E74C-914B-BBD2-B38B1A3DBC68}" dt="2023-05-08T13:44:10.448" v="3808" actId="1076"/>
          <ac:spMkLst>
            <pc:docMk/>
            <pc:sldMk cId="3276429352" sldId="281"/>
            <ac:spMk id="15" creationId="{A794E540-E32B-1F4D-FAD9-AD862A1766C3}"/>
          </ac:spMkLst>
        </pc:spChg>
        <pc:spChg chg="mod topLvl">
          <ac:chgData name="Achar, Sid" userId="88c6eb66-029e-448d-9af0-b651d8e40665" providerId="ADAL" clId="{B67F58DE-E74C-914B-BBD2-B38B1A3DBC68}" dt="2023-05-08T13:00:08.612" v="3618" actId="165"/>
          <ac:spMkLst>
            <pc:docMk/>
            <pc:sldMk cId="3276429352" sldId="281"/>
            <ac:spMk id="16" creationId="{26EEBCB2-C70A-5E1C-EA56-4F4A592653B1}"/>
          </ac:spMkLst>
        </pc:spChg>
        <pc:spChg chg="mod topLvl">
          <ac:chgData name="Achar, Sid" userId="88c6eb66-029e-448d-9af0-b651d8e40665" providerId="ADAL" clId="{B67F58DE-E74C-914B-BBD2-B38B1A3DBC68}" dt="2023-05-08T13:43:49.104" v="3807" actId="1076"/>
          <ac:spMkLst>
            <pc:docMk/>
            <pc:sldMk cId="3276429352" sldId="281"/>
            <ac:spMk id="17" creationId="{0B1DA81B-3172-6268-DB02-566443FA0428}"/>
          </ac:spMkLst>
        </pc:spChg>
        <pc:spChg chg="mod topLvl">
          <ac:chgData name="Achar, Sid" userId="88c6eb66-029e-448d-9af0-b651d8e40665" providerId="ADAL" clId="{B67F58DE-E74C-914B-BBD2-B38B1A3DBC68}" dt="2023-05-08T13:00:08.612" v="3618" actId="165"/>
          <ac:spMkLst>
            <pc:docMk/>
            <pc:sldMk cId="3276429352" sldId="281"/>
            <ac:spMk id="18" creationId="{CAC7DA38-D28E-36EB-2A23-56DA107FECCC}"/>
          </ac:spMkLst>
        </pc:spChg>
        <pc:spChg chg="add mod">
          <ac:chgData name="Achar, Sid" userId="88c6eb66-029e-448d-9af0-b651d8e40665" providerId="ADAL" clId="{B67F58DE-E74C-914B-BBD2-B38B1A3DBC68}" dt="2023-05-08T13:44:10.448" v="3808" actId="1076"/>
          <ac:spMkLst>
            <pc:docMk/>
            <pc:sldMk cId="3276429352" sldId="281"/>
            <ac:spMk id="24" creationId="{B267367C-E720-367D-A6B2-0A5E478A5395}"/>
          </ac:spMkLst>
        </pc:spChg>
        <pc:spChg chg="add mod">
          <ac:chgData name="Achar, Sid" userId="88c6eb66-029e-448d-9af0-b651d8e40665" providerId="ADAL" clId="{B67F58DE-E74C-914B-BBD2-B38B1A3DBC68}" dt="2023-05-08T13:44:10.448" v="3808" actId="1076"/>
          <ac:spMkLst>
            <pc:docMk/>
            <pc:sldMk cId="3276429352" sldId="281"/>
            <ac:spMk id="25" creationId="{1B7E7F22-46A3-89B1-2D4B-43902382025D}"/>
          </ac:spMkLst>
        </pc:spChg>
        <pc:spChg chg="add del mod">
          <ac:chgData name="Achar, Sid" userId="88c6eb66-029e-448d-9af0-b651d8e40665" providerId="ADAL" clId="{B67F58DE-E74C-914B-BBD2-B38B1A3DBC68}" dt="2023-05-08T13:46:04.825" v="3814"/>
          <ac:spMkLst>
            <pc:docMk/>
            <pc:sldMk cId="3276429352" sldId="281"/>
            <ac:spMk id="29" creationId="{EFCFBF88-172A-E9F6-9823-9C24D0290959}"/>
          </ac:spMkLst>
        </pc:spChg>
        <pc:spChg chg="add del mod">
          <ac:chgData name="Achar, Sid" userId="88c6eb66-029e-448d-9af0-b651d8e40665" providerId="ADAL" clId="{B67F58DE-E74C-914B-BBD2-B38B1A3DBC68}" dt="2023-05-08T20:04:34.285" v="4308"/>
          <ac:spMkLst>
            <pc:docMk/>
            <pc:sldMk cId="3276429352" sldId="281"/>
            <ac:spMk id="30" creationId="{5310003D-7552-E155-9C20-1DE39277A312}"/>
          </ac:spMkLst>
        </pc:spChg>
        <pc:spChg chg="add del mod">
          <ac:chgData name="Achar, Sid" userId="88c6eb66-029e-448d-9af0-b651d8e40665" providerId="ADAL" clId="{B67F58DE-E74C-914B-BBD2-B38B1A3DBC68}" dt="2023-05-08T20:04:35.439" v="4310"/>
          <ac:spMkLst>
            <pc:docMk/>
            <pc:sldMk cId="3276429352" sldId="281"/>
            <ac:spMk id="31" creationId="{145FCF04-B2D4-5038-2DBE-788E4EE53068}"/>
          </ac:spMkLst>
        </pc:spChg>
        <pc:grpChg chg="add mod">
          <ac:chgData name="Achar, Sid" userId="88c6eb66-029e-448d-9af0-b651d8e40665" providerId="ADAL" clId="{B67F58DE-E74C-914B-BBD2-B38B1A3DBC68}" dt="2023-05-08T13:28:25.795" v="3712" actId="164"/>
          <ac:grpSpMkLst>
            <pc:docMk/>
            <pc:sldMk cId="3276429352" sldId="281"/>
            <ac:grpSpMk id="8" creationId="{09636329-424B-1131-1CBE-BA79D3CABCD4}"/>
          </ac:grpSpMkLst>
        </pc:grpChg>
        <pc:grpChg chg="add del mod">
          <ac:chgData name="Achar, Sid" userId="88c6eb66-029e-448d-9af0-b651d8e40665" providerId="ADAL" clId="{B67F58DE-E74C-914B-BBD2-B38B1A3DBC68}" dt="2023-05-08T13:42:02.740" v="3794" actId="165"/>
          <ac:grpSpMkLst>
            <pc:docMk/>
            <pc:sldMk cId="3276429352" sldId="281"/>
            <ac:grpSpMk id="10" creationId="{99361A82-149A-7941-0824-3E571CEB1509}"/>
          </ac:grpSpMkLst>
        </pc:grpChg>
        <pc:grpChg chg="del">
          <ac:chgData name="Achar, Sid" userId="88c6eb66-029e-448d-9af0-b651d8e40665" providerId="ADAL" clId="{B67F58DE-E74C-914B-BBD2-B38B1A3DBC68}" dt="2023-05-08T13:00:08.612" v="3618" actId="165"/>
          <ac:grpSpMkLst>
            <pc:docMk/>
            <pc:sldMk cId="3276429352" sldId="281"/>
            <ac:grpSpMk id="19" creationId="{C69B5DBF-45F0-31A9-35EB-A52797AE8CFA}"/>
          </ac:grpSpMkLst>
        </pc:grpChg>
        <pc:grpChg chg="add mod">
          <ac:chgData name="Achar, Sid" userId="88c6eb66-029e-448d-9af0-b651d8e40665" providerId="ADAL" clId="{B67F58DE-E74C-914B-BBD2-B38B1A3DBC68}" dt="2023-05-08T13:43:27.187" v="3803" actId="164"/>
          <ac:grpSpMkLst>
            <pc:docMk/>
            <pc:sldMk cId="3276429352" sldId="281"/>
            <ac:grpSpMk id="26" creationId="{CE3F4D84-73E2-92A5-6B12-C7ECB2BB2181}"/>
          </ac:grpSpMkLst>
        </pc:grpChg>
        <pc:grpChg chg="add del mod">
          <ac:chgData name="Achar, Sid" userId="88c6eb66-029e-448d-9af0-b651d8e40665" providerId="ADAL" clId="{B67F58DE-E74C-914B-BBD2-B38B1A3DBC68}" dt="2023-05-08T13:56:14.667" v="3932" actId="165"/>
          <ac:grpSpMkLst>
            <pc:docMk/>
            <pc:sldMk cId="3276429352" sldId="281"/>
            <ac:grpSpMk id="27" creationId="{F24E7900-779F-2188-4179-E82619D766AC}"/>
          </ac:grpSpMkLst>
        </pc:grpChg>
        <pc:grpChg chg="add mod">
          <ac:chgData name="Achar, Sid" userId="88c6eb66-029e-448d-9af0-b651d8e40665" providerId="ADAL" clId="{B67F58DE-E74C-914B-BBD2-B38B1A3DBC68}" dt="2023-05-08T13:44:24.935" v="3810" actId="164"/>
          <ac:grpSpMkLst>
            <pc:docMk/>
            <pc:sldMk cId="3276429352" sldId="281"/>
            <ac:grpSpMk id="28" creationId="{FAE79E82-205E-14D7-AE4A-8823DE15E63B}"/>
          </ac:grpSpMkLst>
        </pc:grpChg>
        <pc:picChg chg="add del mod topLvl modCrop">
          <ac:chgData name="Achar, Sid" userId="88c6eb66-029e-448d-9af0-b651d8e40665" providerId="ADAL" clId="{B67F58DE-E74C-914B-BBD2-B38B1A3DBC68}" dt="2023-05-08T20:07:45.879" v="4358" actId="478"/>
          <ac:picMkLst>
            <pc:docMk/>
            <pc:sldMk cId="3276429352" sldId="281"/>
            <ac:picMk id="2" creationId="{6CDEFF95-1A3F-C6F9-5C24-91BF335BC3F2}"/>
          </ac:picMkLst>
        </pc:picChg>
        <pc:picChg chg="add mod topLvl modCrop">
          <ac:chgData name="Achar, Sid" userId="88c6eb66-029e-448d-9af0-b651d8e40665" providerId="ADAL" clId="{B67F58DE-E74C-914B-BBD2-B38B1A3DBC68}" dt="2023-05-08T13:56:14.667" v="3932" actId="165"/>
          <ac:picMkLst>
            <pc:docMk/>
            <pc:sldMk cId="3276429352" sldId="281"/>
            <ac:picMk id="3" creationId="{7B3A0BA9-59B4-53A1-29BC-1EFD3B923EB4}"/>
          </ac:picMkLst>
        </pc:picChg>
        <pc:picChg chg="add del mod modCrop">
          <ac:chgData name="Achar, Sid" userId="88c6eb66-029e-448d-9af0-b651d8e40665" providerId="ADAL" clId="{B67F58DE-E74C-914B-BBD2-B38B1A3DBC68}" dt="2023-05-08T13:23:22.741" v="3658" actId="478"/>
          <ac:picMkLst>
            <pc:docMk/>
            <pc:sldMk cId="3276429352" sldId="281"/>
            <ac:picMk id="4" creationId="{796495DB-05BF-05BA-B07E-4E9B5C263B13}"/>
          </ac:picMkLst>
        </pc:picChg>
        <pc:picChg chg="add mod">
          <ac:chgData name="Achar, Sid" userId="88c6eb66-029e-448d-9af0-b651d8e40665" providerId="ADAL" clId="{B67F58DE-E74C-914B-BBD2-B38B1A3DBC68}" dt="2023-05-08T13:46:01.706" v="3812" actId="1076"/>
          <ac:picMkLst>
            <pc:docMk/>
            <pc:sldMk cId="3276429352" sldId="281"/>
            <ac:picMk id="6" creationId="{0DB032F6-4661-F535-BB29-8B49CAC35F12}"/>
          </ac:picMkLst>
        </pc:picChg>
        <pc:picChg chg="mod topLvl">
          <ac:chgData name="Achar, Sid" userId="88c6eb66-029e-448d-9af0-b651d8e40665" providerId="ADAL" clId="{B67F58DE-E74C-914B-BBD2-B38B1A3DBC68}" dt="2023-05-08T13:44:24.935" v="3810" actId="164"/>
          <ac:picMkLst>
            <pc:docMk/>
            <pc:sldMk cId="3276429352" sldId="281"/>
            <ac:picMk id="9" creationId="{1ACCB802-67E4-53DB-32E6-3D38AE98E83A}"/>
          </ac:picMkLst>
        </pc:picChg>
        <pc:picChg chg="mod topLvl">
          <ac:chgData name="Achar, Sid" userId="88c6eb66-029e-448d-9af0-b651d8e40665" providerId="ADAL" clId="{B67F58DE-E74C-914B-BBD2-B38B1A3DBC68}" dt="2023-05-08T13:44:24.935" v="3810" actId="164"/>
          <ac:picMkLst>
            <pc:docMk/>
            <pc:sldMk cId="3276429352" sldId="281"/>
            <ac:picMk id="11" creationId="{EC4A98E4-5D0B-CB68-9B20-DCA5BE8CAE1F}"/>
          </ac:picMkLst>
        </pc:picChg>
        <pc:picChg chg="mod topLvl modCrop">
          <ac:chgData name="Achar, Sid" userId="88c6eb66-029e-448d-9af0-b651d8e40665" providerId="ADAL" clId="{B67F58DE-E74C-914B-BBD2-B38B1A3DBC68}" dt="2023-05-08T13:56:14.667" v="3932" actId="165"/>
          <ac:picMkLst>
            <pc:docMk/>
            <pc:sldMk cId="3276429352" sldId="281"/>
            <ac:picMk id="12" creationId="{8BADA01E-94EA-5E5D-0614-6039CF92CB94}"/>
          </ac:picMkLst>
        </pc:picChg>
        <pc:picChg chg="mod topLvl modCrop">
          <ac:chgData name="Achar, Sid" userId="88c6eb66-029e-448d-9af0-b651d8e40665" providerId="ADAL" clId="{B67F58DE-E74C-914B-BBD2-B38B1A3DBC68}" dt="2023-05-08T13:56:14.667" v="3932" actId="165"/>
          <ac:picMkLst>
            <pc:docMk/>
            <pc:sldMk cId="3276429352" sldId="281"/>
            <ac:picMk id="13" creationId="{9FE3F7B7-4C12-17F1-2F06-2B6185CCDEB3}"/>
          </ac:picMkLst>
        </pc:picChg>
        <pc:picChg chg="add mod modCrop">
          <ac:chgData name="Achar, Sid" userId="88c6eb66-029e-448d-9af0-b651d8e40665" providerId="ADAL" clId="{B67F58DE-E74C-914B-BBD2-B38B1A3DBC68}" dt="2023-05-08T13:44:10.448" v="3808" actId="1076"/>
          <ac:picMkLst>
            <pc:docMk/>
            <pc:sldMk cId="3276429352" sldId="281"/>
            <ac:picMk id="20" creationId="{0A192189-3E1E-D3F1-5D99-3673F8B279DB}"/>
          </ac:picMkLst>
        </pc:picChg>
        <pc:picChg chg="add del mod modCrop">
          <ac:chgData name="Achar, Sid" userId="88c6eb66-029e-448d-9af0-b651d8e40665" providerId="ADAL" clId="{B67F58DE-E74C-914B-BBD2-B38B1A3DBC68}" dt="2023-05-08T13:39:40.409" v="3773" actId="478"/>
          <ac:picMkLst>
            <pc:docMk/>
            <pc:sldMk cId="3276429352" sldId="281"/>
            <ac:picMk id="21" creationId="{65A60030-B81A-0F2E-2E30-A61BD49AA79D}"/>
          </ac:picMkLst>
        </pc:picChg>
        <pc:picChg chg="add mod modCrop">
          <ac:chgData name="Achar, Sid" userId="88c6eb66-029e-448d-9af0-b651d8e40665" providerId="ADAL" clId="{B67F58DE-E74C-914B-BBD2-B38B1A3DBC68}" dt="2023-05-08T13:44:10.448" v="3808" actId="1076"/>
          <ac:picMkLst>
            <pc:docMk/>
            <pc:sldMk cId="3276429352" sldId="281"/>
            <ac:picMk id="22" creationId="{3FC6FC47-CDE5-6291-3CAB-FEB7D06D3466}"/>
          </ac:picMkLst>
        </pc:picChg>
        <pc:picChg chg="add mod">
          <ac:chgData name="Achar, Sid" userId="88c6eb66-029e-448d-9af0-b651d8e40665" providerId="ADAL" clId="{B67F58DE-E74C-914B-BBD2-B38B1A3DBC68}" dt="2023-05-08T13:44:10.448" v="3808" actId="1076"/>
          <ac:picMkLst>
            <pc:docMk/>
            <pc:sldMk cId="3276429352" sldId="281"/>
            <ac:picMk id="23" creationId="{4C8C9D5D-CCFE-460D-FBEE-00FAB4BD1B0F}"/>
          </ac:picMkLst>
        </pc:picChg>
        <pc:picChg chg="add del mod">
          <ac:chgData name="Achar, Sid" userId="88c6eb66-029e-448d-9af0-b651d8e40665" providerId="ADAL" clId="{B67F58DE-E74C-914B-BBD2-B38B1A3DBC68}" dt="2023-05-08T20:07:26.586" v="4354"/>
          <ac:picMkLst>
            <pc:docMk/>
            <pc:sldMk cId="3276429352" sldId="281"/>
            <ac:picMk id="32" creationId="{9E84179F-2A11-A8BA-2844-3AF44CA280A5}"/>
          </ac:picMkLst>
        </pc:picChg>
        <pc:picChg chg="add mod">
          <ac:chgData name="Achar, Sid" userId="88c6eb66-029e-448d-9af0-b651d8e40665" providerId="ADAL" clId="{B67F58DE-E74C-914B-BBD2-B38B1A3DBC68}" dt="2023-05-08T20:07:46.011" v="4359"/>
          <ac:picMkLst>
            <pc:docMk/>
            <pc:sldMk cId="3276429352" sldId="281"/>
            <ac:picMk id="33" creationId="{B0289241-5673-6AA3-E7A5-2C5B0D285B48}"/>
          </ac:picMkLst>
        </pc:picChg>
      </pc:sldChg>
      <pc:sldChg chg="addSp delSp modSp new mod">
        <pc:chgData name="Achar, Sid" userId="88c6eb66-029e-448d-9af0-b651d8e40665" providerId="ADAL" clId="{B67F58DE-E74C-914B-BBD2-B38B1A3DBC68}" dt="2023-05-08T20:07:41.786" v="4357" actId="732"/>
        <pc:sldMkLst>
          <pc:docMk/>
          <pc:sldMk cId="1719709069" sldId="282"/>
        </pc:sldMkLst>
        <pc:spChg chg="del">
          <ac:chgData name="Achar, Sid" userId="88c6eb66-029e-448d-9af0-b651d8e40665" providerId="ADAL" clId="{B67F58DE-E74C-914B-BBD2-B38B1A3DBC68}" dt="2023-05-08T13:35:05.721" v="3766"/>
          <ac:spMkLst>
            <pc:docMk/>
            <pc:sldMk cId="1719709069" sldId="282"/>
            <ac:spMk id="3" creationId="{181877D3-5AB1-AE99-02B7-9C0B5B06F232}"/>
          </ac:spMkLst>
        </pc:spChg>
        <pc:picChg chg="add mod modCrop">
          <ac:chgData name="Achar, Sid" userId="88c6eb66-029e-448d-9af0-b651d8e40665" providerId="ADAL" clId="{B67F58DE-E74C-914B-BBD2-B38B1A3DBC68}" dt="2023-05-08T20:06:59.890" v="4345" actId="1076"/>
          <ac:picMkLst>
            <pc:docMk/>
            <pc:sldMk cId="1719709069" sldId="282"/>
            <ac:picMk id="4" creationId="{B5B98BC9-6AC8-D593-E216-6EB4E8EE1E2E}"/>
          </ac:picMkLst>
        </pc:picChg>
        <pc:picChg chg="add mod modCrop">
          <ac:chgData name="Achar, Sid" userId="88c6eb66-029e-448d-9af0-b651d8e40665" providerId="ADAL" clId="{B67F58DE-E74C-914B-BBD2-B38B1A3DBC68}" dt="2023-05-08T20:07:41.786" v="4357" actId="732"/>
          <ac:picMkLst>
            <pc:docMk/>
            <pc:sldMk cId="1719709069" sldId="282"/>
            <ac:picMk id="5" creationId="{B5955F1E-8CA3-B1C7-2F76-D0FFA9E3B817}"/>
          </ac:picMkLst>
        </pc:picChg>
      </pc:sldChg>
      <pc:sldChg chg="addSp delSp modSp add mod">
        <pc:chgData name="Achar, Sid" userId="88c6eb66-029e-448d-9af0-b651d8e40665" providerId="ADAL" clId="{B67F58DE-E74C-914B-BBD2-B38B1A3DBC68}" dt="2023-05-08T14:04:44.643" v="3964" actId="1076"/>
        <pc:sldMkLst>
          <pc:docMk/>
          <pc:sldMk cId="3675066798" sldId="283"/>
        </pc:sldMkLst>
        <pc:spChg chg="add mod">
          <ac:chgData name="Achar, Sid" userId="88c6eb66-029e-448d-9af0-b651d8e40665" providerId="ADAL" clId="{B67F58DE-E74C-914B-BBD2-B38B1A3DBC68}" dt="2023-05-08T14:03:37.803" v="3954" actId="1076"/>
          <ac:spMkLst>
            <pc:docMk/>
            <pc:sldMk cId="3675066798" sldId="283"/>
            <ac:spMk id="6" creationId="{CD41E861-4701-5ED5-5D6E-CEFA65850FA7}"/>
          </ac:spMkLst>
        </pc:spChg>
        <pc:spChg chg="mod topLvl">
          <ac:chgData name="Achar, Sid" userId="88c6eb66-029e-448d-9af0-b651d8e40665" providerId="ADAL" clId="{B67F58DE-E74C-914B-BBD2-B38B1A3DBC68}" dt="2023-05-08T14:04:02.901" v="3963" actId="1076"/>
          <ac:spMkLst>
            <pc:docMk/>
            <pc:sldMk cId="3675066798" sldId="283"/>
            <ac:spMk id="8" creationId="{888954FB-61FE-B3A8-F32B-706B721C1188}"/>
          </ac:spMkLst>
        </pc:spChg>
        <pc:spChg chg="del mod topLvl">
          <ac:chgData name="Achar, Sid" userId="88c6eb66-029e-448d-9af0-b651d8e40665" providerId="ADAL" clId="{B67F58DE-E74C-914B-BBD2-B38B1A3DBC68}" dt="2023-05-08T13:55:03.106" v="3922" actId="478"/>
          <ac:spMkLst>
            <pc:docMk/>
            <pc:sldMk cId="3675066798" sldId="283"/>
            <ac:spMk id="9" creationId="{B8B99B58-435E-28D0-CFB8-5AB5491CD335}"/>
          </ac:spMkLst>
        </pc:spChg>
        <pc:spChg chg="del mod topLvl">
          <ac:chgData name="Achar, Sid" userId="88c6eb66-029e-448d-9af0-b651d8e40665" providerId="ADAL" clId="{B67F58DE-E74C-914B-BBD2-B38B1A3DBC68}" dt="2023-05-08T13:55:06.109" v="3924" actId="478"/>
          <ac:spMkLst>
            <pc:docMk/>
            <pc:sldMk cId="3675066798" sldId="283"/>
            <ac:spMk id="10" creationId="{81B732F5-9D96-9081-F995-2D586C0E2631}"/>
          </ac:spMkLst>
        </pc:spChg>
        <pc:spChg chg="mod topLvl">
          <ac:chgData name="Achar, Sid" userId="88c6eb66-029e-448d-9af0-b651d8e40665" providerId="ADAL" clId="{B67F58DE-E74C-914B-BBD2-B38B1A3DBC68}" dt="2023-05-08T14:04:44.643" v="3964" actId="1076"/>
          <ac:spMkLst>
            <pc:docMk/>
            <pc:sldMk cId="3675066798" sldId="283"/>
            <ac:spMk id="12" creationId="{28B68B7A-2377-1AE8-F152-8F53A5D2016D}"/>
          </ac:spMkLst>
        </pc:spChg>
        <pc:spChg chg="mod topLvl">
          <ac:chgData name="Achar, Sid" userId="88c6eb66-029e-448d-9af0-b651d8e40665" providerId="ADAL" clId="{B67F58DE-E74C-914B-BBD2-B38B1A3DBC68}" dt="2023-05-08T14:03:37.803" v="3954" actId="1076"/>
          <ac:spMkLst>
            <pc:docMk/>
            <pc:sldMk cId="3675066798" sldId="283"/>
            <ac:spMk id="13" creationId="{A026668E-AD1E-9314-5411-C30A4AB14033}"/>
          </ac:spMkLst>
        </pc:spChg>
        <pc:spChg chg="add mod">
          <ac:chgData name="Achar, Sid" userId="88c6eb66-029e-448d-9af0-b651d8e40665" providerId="ADAL" clId="{B67F58DE-E74C-914B-BBD2-B38B1A3DBC68}" dt="2023-05-08T14:03:37.803" v="3954" actId="1076"/>
          <ac:spMkLst>
            <pc:docMk/>
            <pc:sldMk cId="3675066798" sldId="283"/>
            <ac:spMk id="15" creationId="{92A7D5F2-959B-6A16-A77A-EE203A7CE624}"/>
          </ac:spMkLst>
        </pc:spChg>
        <pc:spChg chg="add mod">
          <ac:chgData name="Achar, Sid" userId="88c6eb66-029e-448d-9af0-b651d8e40665" providerId="ADAL" clId="{B67F58DE-E74C-914B-BBD2-B38B1A3DBC68}" dt="2023-05-08T14:03:37.803" v="3954" actId="1076"/>
          <ac:spMkLst>
            <pc:docMk/>
            <pc:sldMk cId="3675066798" sldId="283"/>
            <ac:spMk id="16" creationId="{CA382260-4652-E641-A467-BD7412D9C864}"/>
          </ac:spMkLst>
        </pc:spChg>
        <pc:spChg chg="add mod">
          <ac:chgData name="Achar, Sid" userId="88c6eb66-029e-448d-9af0-b651d8e40665" providerId="ADAL" clId="{B67F58DE-E74C-914B-BBD2-B38B1A3DBC68}" dt="2023-05-08T14:03:37.803" v="3954" actId="1076"/>
          <ac:spMkLst>
            <pc:docMk/>
            <pc:sldMk cId="3675066798" sldId="283"/>
            <ac:spMk id="17" creationId="{CAB86CE8-7FDC-0241-68D7-E5C5DCA6239A}"/>
          </ac:spMkLst>
        </pc:spChg>
        <pc:spChg chg="add mod">
          <ac:chgData name="Achar, Sid" userId="88c6eb66-029e-448d-9af0-b651d8e40665" providerId="ADAL" clId="{B67F58DE-E74C-914B-BBD2-B38B1A3DBC68}" dt="2023-05-08T14:03:37.803" v="3954" actId="1076"/>
          <ac:spMkLst>
            <pc:docMk/>
            <pc:sldMk cId="3675066798" sldId="283"/>
            <ac:spMk id="18" creationId="{A0BC87C7-2CC8-32C1-5774-8D285A39A842}"/>
          </ac:spMkLst>
        </pc:spChg>
        <pc:grpChg chg="del mod topLvl">
          <ac:chgData name="Achar, Sid" userId="88c6eb66-029e-448d-9af0-b651d8e40665" providerId="ADAL" clId="{B67F58DE-E74C-914B-BBD2-B38B1A3DBC68}" dt="2023-05-08T13:49:35.968" v="3849" actId="165"/>
          <ac:grpSpMkLst>
            <pc:docMk/>
            <pc:sldMk cId="3675066798" sldId="283"/>
            <ac:grpSpMk id="11" creationId="{0529FC69-1C67-CDB5-86D3-440FCF67EF10}"/>
          </ac:grpSpMkLst>
        </pc:grpChg>
        <pc:grpChg chg="del">
          <ac:chgData name="Achar, Sid" userId="88c6eb66-029e-448d-9af0-b651d8e40665" providerId="ADAL" clId="{B67F58DE-E74C-914B-BBD2-B38B1A3DBC68}" dt="2023-05-08T13:46:57.717" v="3816" actId="165"/>
          <ac:grpSpMkLst>
            <pc:docMk/>
            <pc:sldMk cId="3675066798" sldId="283"/>
            <ac:grpSpMk id="14" creationId="{8CA26466-779C-D22D-258E-F0C9B30FDAC5}"/>
          </ac:grpSpMkLst>
        </pc:grpChg>
        <pc:picChg chg="add del mod modCrop">
          <ac:chgData name="Achar, Sid" userId="88c6eb66-029e-448d-9af0-b651d8e40665" providerId="ADAL" clId="{B67F58DE-E74C-914B-BBD2-B38B1A3DBC68}" dt="2023-05-08T14:03:37.803" v="3954" actId="1076"/>
          <ac:picMkLst>
            <pc:docMk/>
            <pc:sldMk cId="3675066798" sldId="283"/>
            <ac:picMk id="2" creationId="{809379D9-55B7-462F-F105-8FFDB5AACE81}"/>
          </ac:picMkLst>
        </pc:picChg>
        <pc:picChg chg="add mod modCrop">
          <ac:chgData name="Achar, Sid" userId="88c6eb66-029e-448d-9af0-b651d8e40665" providerId="ADAL" clId="{B67F58DE-E74C-914B-BBD2-B38B1A3DBC68}" dt="2023-05-08T14:03:37.803" v="3954" actId="1076"/>
          <ac:picMkLst>
            <pc:docMk/>
            <pc:sldMk cId="3675066798" sldId="283"/>
            <ac:picMk id="3" creationId="{234F7BB1-369D-50A6-A9AB-2BD369DCDE8A}"/>
          </ac:picMkLst>
        </pc:picChg>
        <pc:picChg chg="add mod modCrop">
          <ac:chgData name="Achar, Sid" userId="88c6eb66-029e-448d-9af0-b651d8e40665" providerId="ADAL" clId="{B67F58DE-E74C-914B-BBD2-B38B1A3DBC68}" dt="2023-05-08T14:03:37.803" v="3954" actId="1076"/>
          <ac:picMkLst>
            <pc:docMk/>
            <pc:sldMk cId="3675066798" sldId="283"/>
            <ac:picMk id="4" creationId="{A350FB5A-57C8-09C6-E576-330058902F8D}"/>
          </ac:picMkLst>
        </pc:picChg>
        <pc:picChg chg="mod topLvl modCrop">
          <ac:chgData name="Achar, Sid" userId="88c6eb66-029e-448d-9af0-b651d8e40665" providerId="ADAL" clId="{B67F58DE-E74C-914B-BBD2-B38B1A3DBC68}" dt="2023-05-08T14:03:37.803" v="3954" actId="1076"/>
          <ac:picMkLst>
            <pc:docMk/>
            <pc:sldMk cId="3675066798" sldId="283"/>
            <ac:picMk id="5" creationId="{1C655694-2ADE-6676-DC56-5FE18D2FC2F8}"/>
          </ac:picMkLst>
        </pc:picChg>
        <pc:picChg chg="mod topLvl">
          <ac:chgData name="Achar, Sid" userId="88c6eb66-029e-448d-9af0-b651d8e40665" providerId="ADAL" clId="{B67F58DE-E74C-914B-BBD2-B38B1A3DBC68}" dt="2023-05-08T14:03:45.160" v="3957" actId="1076"/>
          <ac:picMkLst>
            <pc:docMk/>
            <pc:sldMk cId="3675066798" sldId="283"/>
            <ac:picMk id="7" creationId="{9884808F-18FA-AB56-DCE8-01A3AE57CC5B}"/>
          </ac:picMkLst>
        </pc:picChg>
      </pc:sldChg>
      <pc:sldChg chg="add">
        <pc:chgData name="Achar, Sid" userId="88c6eb66-029e-448d-9af0-b651d8e40665" providerId="ADAL" clId="{B67F58DE-E74C-914B-BBD2-B38B1A3DBC68}" dt="2023-05-08T14:03:17.617" v="3949" actId="2890"/>
        <pc:sldMkLst>
          <pc:docMk/>
          <pc:sldMk cId="4193241215" sldId="284"/>
        </pc:sldMkLst>
      </pc:sldChg>
      <pc:sldChg chg="addSp delSp modSp add mod">
        <pc:chgData name="Achar, Sid" userId="88c6eb66-029e-448d-9af0-b651d8e40665" providerId="ADAL" clId="{B67F58DE-E74C-914B-BBD2-B38B1A3DBC68}" dt="2023-05-08T14:21:15.836" v="4164" actId="164"/>
        <pc:sldMkLst>
          <pc:docMk/>
          <pc:sldMk cId="2378666779" sldId="285"/>
        </pc:sldMkLst>
        <pc:spChg chg="mod topLvl">
          <ac:chgData name="Achar, Sid" userId="88c6eb66-029e-448d-9af0-b651d8e40665" providerId="ADAL" clId="{B67F58DE-E74C-914B-BBD2-B38B1A3DBC68}" dt="2023-05-08T14:21:15.836" v="4164" actId="164"/>
          <ac:spMkLst>
            <pc:docMk/>
            <pc:sldMk cId="2378666779" sldId="285"/>
            <ac:spMk id="2" creationId="{ECD293FC-9354-B75C-E3DC-D4F3BD78751D}"/>
          </ac:spMkLst>
        </pc:spChg>
        <pc:spChg chg="mod topLvl">
          <ac:chgData name="Achar, Sid" userId="88c6eb66-029e-448d-9af0-b651d8e40665" providerId="ADAL" clId="{B67F58DE-E74C-914B-BBD2-B38B1A3DBC68}" dt="2023-05-08T14:21:15.836" v="4164" actId="164"/>
          <ac:spMkLst>
            <pc:docMk/>
            <pc:sldMk cId="2378666779" sldId="285"/>
            <ac:spMk id="3" creationId="{47F345AD-CC59-B08F-88B7-86D8F98B20BF}"/>
          </ac:spMkLst>
        </pc:spChg>
        <pc:spChg chg="mod topLvl">
          <ac:chgData name="Achar, Sid" userId="88c6eb66-029e-448d-9af0-b651d8e40665" providerId="ADAL" clId="{B67F58DE-E74C-914B-BBD2-B38B1A3DBC68}" dt="2023-05-08T14:21:15.836" v="4164" actId="164"/>
          <ac:spMkLst>
            <pc:docMk/>
            <pc:sldMk cId="2378666779" sldId="285"/>
            <ac:spMk id="4" creationId="{A57D9D78-1E1F-FD47-1561-EC7370164BCA}"/>
          </ac:spMkLst>
        </pc:spChg>
        <pc:spChg chg="mod topLvl">
          <ac:chgData name="Achar, Sid" userId="88c6eb66-029e-448d-9af0-b651d8e40665" providerId="ADAL" clId="{B67F58DE-E74C-914B-BBD2-B38B1A3DBC68}" dt="2023-05-08T14:21:15.836" v="4164" actId="164"/>
          <ac:spMkLst>
            <pc:docMk/>
            <pc:sldMk cId="2378666779" sldId="285"/>
            <ac:spMk id="5" creationId="{AB5B2D31-FE9A-C755-9138-99B0EC0BB6EE}"/>
          </ac:spMkLst>
        </pc:spChg>
        <pc:spChg chg="mod topLvl">
          <ac:chgData name="Achar, Sid" userId="88c6eb66-029e-448d-9af0-b651d8e40665" providerId="ADAL" clId="{B67F58DE-E74C-914B-BBD2-B38B1A3DBC68}" dt="2023-05-08T14:21:15.836" v="4164" actId="164"/>
          <ac:spMkLst>
            <pc:docMk/>
            <pc:sldMk cId="2378666779" sldId="285"/>
            <ac:spMk id="15" creationId="{49E75F7E-DBD5-E77B-850B-6C63266A8737}"/>
          </ac:spMkLst>
        </pc:spChg>
        <pc:spChg chg="mod topLvl">
          <ac:chgData name="Achar, Sid" userId="88c6eb66-029e-448d-9af0-b651d8e40665" providerId="ADAL" clId="{B67F58DE-E74C-914B-BBD2-B38B1A3DBC68}" dt="2023-05-08T14:21:15.836" v="4164" actId="164"/>
          <ac:spMkLst>
            <pc:docMk/>
            <pc:sldMk cId="2378666779" sldId="285"/>
            <ac:spMk id="16" creationId="{53B81D32-78D0-40FB-701B-5EB9EED56A19}"/>
          </ac:spMkLst>
        </pc:spChg>
        <pc:spChg chg="mod topLvl">
          <ac:chgData name="Achar, Sid" userId="88c6eb66-029e-448d-9af0-b651d8e40665" providerId="ADAL" clId="{B67F58DE-E74C-914B-BBD2-B38B1A3DBC68}" dt="2023-05-08T14:21:15.836" v="4164" actId="164"/>
          <ac:spMkLst>
            <pc:docMk/>
            <pc:sldMk cId="2378666779" sldId="285"/>
            <ac:spMk id="17" creationId="{9EB77075-B28F-362F-C906-45A284C6A68F}"/>
          </ac:spMkLst>
        </pc:spChg>
        <pc:spChg chg="mod topLvl">
          <ac:chgData name="Achar, Sid" userId="88c6eb66-029e-448d-9af0-b651d8e40665" providerId="ADAL" clId="{B67F58DE-E74C-914B-BBD2-B38B1A3DBC68}" dt="2023-05-08T14:21:15.836" v="4164" actId="164"/>
          <ac:spMkLst>
            <pc:docMk/>
            <pc:sldMk cId="2378666779" sldId="285"/>
            <ac:spMk id="23" creationId="{C5BDA36B-1976-8691-750C-9B23771B6BCF}"/>
          </ac:spMkLst>
        </pc:spChg>
        <pc:spChg chg="mod topLvl">
          <ac:chgData name="Achar, Sid" userId="88c6eb66-029e-448d-9af0-b651d8e40665" providerId="ADAL" clId="{B67F58DE-E74C-914B-BBD2-B38B1A3DBC68}" dt="2023-05-08T14:21:15.836" v="4164" actId="164"/>
          <ac:spMkLst>
            <pc:docMk/>
            <pc:sldMk cId="2378666779" sldId="285"/>
            <ac:spMk id="24" creationId="{1F644FC8-001D-C331-848B-B92DD538F688}"/>
          </ac:spMkLst>
        </pc:spChg>
        <pc:spChg chg="mod topLvl">
          <ac:chgData name="Achar, Sid" userId="88c6eb66-029e-448d-9af0-b651d8e40665" providerId="ADAL" clId="{B67F58DE-E74C-914B-BBD2-B38B1A3DBC68}" dt="2023-05-08T14:21:15.836" v="4164" actId="164"/>
          <ac:spMkLst>
            <pc:docMk/>
            <pc:sldMk cId="2378666779" sldId="285"/>
            <ac:spMk id="28" creationId="{8AF993FE-4747-B38A-33D6-3E952C4828AC}"/>
          </ac:spMkLst>
        </pc:spChg>
        <pc:spChg chg="mod topLvl">
          <ac:chgData name="Achar, Sid" userId="88c6eb66-029e-448d-9af0-b651d8e40665" providerId="ADAL" clId="{B67F58DE-E74C-914B-BBD2-B38B1A3DBC68}" dt="2023-05-08T14:21:15.836" v="4164" actId="164"/>
          <ac:spMkLst>
            <pc:docMk/>
            <pc:sldMk cId="2378666779" sldId="285"/>
            <ac:spMk id="29" creationId="{44DF3E53-3E3B-D23B-BF18-382CF2144112}"/>
          </ac:spMkLst>
        </pc:spChg>
        <pc:spChg chg="mod topLvl">
          <ac:chgData name="Achar, Sid" userId="88c6eb66-029e-448d-9af0-b651d8e40665" providerId="ADAL" clId="{B67F58DE-E74C-914B-BBD2-B38B1A3DBC68}" dt="2023-05-08T14:21:15.836" v="4164" actId="164"/>
          <ac:spMkLst>
            <pc:docMk/>
            <pc:sldMk cId="2378666779" sldId="285"/>
            <ac:spMk id="30" creationId="{3533627C-07D5-D0C8-733B-7BC75AF25A09}"/>
          </ac:spMkLst>
        </pc:spChg>
        <pc:grpChg chg="del">
          <ac:chgData name="Achar, Sid" userId="88c6eb66-029e-448d-9af0-b651d8e40665" providerId="ADAL" clId="{B67F58DE-E74C-914B-BBD2-B38B1A3DBC68}" dt="2023-05-08T14:20:48.822" v="4157" actId="165"/>
          <ac:grpSpMkLst>
            <pc:docMk/>
            <pc:sldMk cId="2378666779" sldId="285"/>
            <ac:grpSpMk id="7" creationId="{DC984F82-DFA8-2222-E589-6A46B6074051}"/>
          </ac:grpSpMkLst>
        </pc:grpChg>
        <pc:grpChg chg="add mod">
          <ac:chgData name="Achar, Sid" userId="88c6eb66-029e-448d-9af0-b651d8e40665" providerId="ADAL" clId="{B67F58DE-E74C-914B-BBD2-B38B1A3DBC68}" dt="2023-05-08T14:21:15.836" v="4164" actId="164"/>
          <ac:grpSpMkLst>
            <pc:docMk/>
            <pc:sldMk cId="2378666779" sldId="285"/>
            <ac:grpSpMk id="12" creationId="{1B82969B-1792-4597-CD43-911CAD5622B8}"/>
          </ac:grpSpMkLst>
        </pc:grpChg>
        <pc:picChg chg="del mod topLvl">
          <ac:chgData name="Achar, Sid" userId="88c6eb66-029e-448d-9af0-b651d8e40665" providerId="ADAL" clId="{B67F58DE-E74C-914B-BBD2-B38B1A3DBC68}" dt="2023-05-08T14:20:51.694" v="4158" actId="478"/>
          <ac:picMkLst>
            <pc:docMk/>
            <pc:sldMk cId="2378666779" sldId="285"/>
            <ac:picMk id="6" creationId="{C191FB50-90A8-A46B-6B9B-E386EE7D52E4}"/>
          </ac:picMkLst>
        </pc:picChg>
        <pc:picChg chg="add mod">
          <ac:chgData name="Achar, Sid" userId="88c6eb66-029e-448d-9af0-b651d8e40665" providerId="ADAL" clId="{B67F58DE-E74C-914B-BBD2-B38B1A3DBC68}" dt="2023-05-08T14:21:15.836" v="4164" actId="164"/>
          <ac:picMkLst>
            <pc:docMk/>
            <pc:sldMk cId="2378666779" sldId="285"/>
            <ac:picMk id="8" creationId="{49B0E9C0-F752-BC6A-4851-15C586D5D145}"/>
          </ac:picMkLst>
        </pc:picChg>
        <pc:picChg chg="mod topLvl">
          <ac:chgData name="Achar, Sid" userId="88c6eb66-029e-448d-9af0-b651d8e40665" providerId="ADAL" clId="{B67F58DE-E74C-914B-BBD2-B38B1A3DBC68}" dt="2023-05-08T14:21:15.836" v="4164" actId="164"/>
          <ac:picMkLst>
            <pc:docMk/>
            <pc:sldMk cId="2378666779" sldId="285"/>
            <ac:picMk id="10" creationId="{AF704FAE-4A3C-B833-70B4-1C5A617DA4A9}"/>
          </ac:picMkLst>
        </pc:picChg>
        <pc:picChg chg="mod topLvl">
          <ac:chgData name="Achar, Sid" userId="88c6eb66-029e-448d-9af0-b651d8e40665" providerId="ADAL" clId="{B67F58DE-E74C-914B-BBD2-B38B1A3DBC68}" dt="2023-05-08T14:21:15.836" v="4164" actId="164"/>
          <ac:picMkLst>
            <pc:docMk/>
            <pc:sldMk cId="2378666779" sldId="285"/>
            <ac:picMk id="13" creationId="{E409372C-EF3C-825B-1F25-861182F7C06C}"/>
          </ac:picMkLst>
        </pc:picChg>
        <pc:picChg chg="mod topLvl">
          <ac:chgData name="Achar, Sid" userId="88c6eb66-029e-448d-9af0-b651d8e40665" providerId="ADAL" clId="{B67F58DE-E74C-914B-BBD2-B38B1A3DBC68}" dt="2023-05-08T14:21:15.836" v="4164" actId="164"/>
          <ac:picMkLst>
            <pc:docMk/>
            <pc:sldMk cId="2378666779" sldId="285"/>
            <ac:picMk id="14" creationId="{1245BFB7-9CA1-3601-FB8F-4157B1FAB0E7}"/>
          </ac:picMkLst>
        </pc:picChg>
        <pc:cxnChg chg="mod topLvl">
          <ac:chgData name="Achar, Sid" userId="88c6eb66-029e-448d-9af0-b651d8e40665" providerId="ADAL" clId="{B67F58DE-E74C-914B-BBD2-B38B1A3DBC68}" dt="2023-05-08T14:21:15.836" v="4164" actId="164"/>
          <ac:cxnSpMkLst>
            <pc:docMk/>
            <pc:sldMk cId="2378666779" sldId="285"/>
            <ac:cxnSpMk id="19" creationId="{B6AB3FD7-89E0-6728-8023-10BDC911CEC1}"/>
          </ac:cxnSpMkLst>
        </pc:cxnChg>
        <pc:cxnChg chg="mod topLvl">
          <ac:chgData name="Achar, Sid" userId="88c6eb66-029e-448d-9af0-b651d8e40665" providerId="ADAL" clId="{B67F58DE-E74C-914B-BBD2-B38B1A3DBC68}" dt="2023-05-08T14:21:15.836" v="4164" actId="164"/>
          <ac:cxnSpMkLst>
            <pc:docMk/>
            <pc:sldMk cId="2378666779" sldId="285"/>
            <ac:cxnSpMk id="26" creationId="{DE779362-4084-7971-F437-B7771674ED65}"/>
          </ac:cxnSpMkLst>
        </pc:cxnChg>
      </pc:sldChg>
      <pc:sldMasterChg chg="modSp modSldLayout">
        <pc:chgData name="Achar, Sid" userId="88c6eb66-029e-448d-9af0-b651d8e40665" providerId="ADAL" clId="{B67F58DE-E74C-914B-BBD2-B38B1A3DBC68}" dt="2023-04-10T18:16:03.676" v="770"/>
        <pc:sldMasterMkLst>
          <pc:docMk/>
          <pc:sldMasterMk cId="3605544016" sldId="2147483648"/>
        </pc:sldMasterMkLst>
        <pc:spChg chg="mod">
          <ac:chgData name="Achar, Sid" userId="88c6eb66-029e-448d-9af0-b651d8e40665" providerId="ADAL" clId="{B67F58DE-E74C-914B-BBD2-B38B1A3DBC68}" dt="2023-04-10T18:16:03.676" v="770"/>
          <ac:spMkLst>
            <pc:docMk/>
            <pc:sldMasterMk cId="3605544016" sldId="2147483648"/>
            <ac:spMk id="2" creationId="{4FED5C7F-DDD1-AC94-AA5E-8E99017FFAC6}"/>
          </ac:spMkLst>
        </pc:spChg>
        <pc:spChg chg="mod">
          <ac:chgData name="Achar, Sid" userId="88c6eb66-029e-448d-9af0-b651d8e40665" providerId="ADAL" clId="{B67F58DE-E74C-914B-BBD2-B38B1A3DBC68}" dt="2023-04-10T18:16:03.676" v="770"/>
          <ac:spMkLst>
            <pc:docMk/>
            <pc:sldMasterMk cId="3605544016" sldId="2147483648"/>
            <ac:spMk id="3" creationId="{042A2092-F998-E21C-F5E9-03D437504447}"/>
          </ac:spMkLst>
        </pc:spChg>
        <pc:spChg chg="mod">
          <ac:chgData name="Achar, Sid" userId="88c6eb66-029e-448d-9af0-b651d8e40665" providerId="ADAL" clId="{B67F58DE-E74C-914B-BBD2-B38B1A3DBC68}" dt="2023-04-10T18:16:03.676" v="770"/>
          <ac:spMkLst>
            <pc:docMk/>
            <pc:sldMasterMk cId="3605544016" sldId="2147483648"/>
            <ac:spMk id="4" creationId="{21F393BE-11DB-A564-55B6-7DA739E60BD4}"/>
          </ac:spMkLst>
        </pc:spChg>
        <pc:spChg chg="mod">
          <ac:chgData name="Achar, Sid" userId="88c6eb66-029e-448d-9af0-b651d8e40665" providerId="ADAL" clId="{B67F58DE-E74C-914B-BBD2-B38B1A3DBC68}" dt="2023-04-10T18:16:03.676" v="770"/>
          <ac:spMkLst>
            <pc:docMk/>
            <pc:sldMasterMk cId="3605544016" sldId="2147483648"/>
            <ac:spMk id="5" creationId="{164473D1-DB50-CEF5-3D0D-2D38CA6C885C}"/>
          </ac:spMkLst>
        </pc:spChg>
        <pc:spChg chg="mod">
          <ac:chgData name="Achar, Sid" userId="88c6eb66-029e-448d-9af0-b651d8e40665" providerId="ADAL" clId="{B67F58DE-E74C-914B-BBD2-B38B1A3DBC68}" dt="2023-04-10T18:16:03.676" v="770"/>
          <ac:spMkLst>
            <pc:docMk/>
            <pc:sldMasterMk cId="3605544016" sldId="2147483648"/>
            <ac:spMk id="6" creationId="{3341F84C-3234-87FA-395D-EB52E431669A}"/>
          </ac:spMkLst>
        </pc:sp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3506782876" sldId="2147483649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506782876" sldId="2147483649"/>
              <ac:spMk id="2" creationId="{755D99C1-077C-B333-0D10-0C726A5F979B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506782876" sldId="2147483649"/>
              <ac:spMk id="3" creationId="{61E517B7-4934-A574-6DDC-CE260C6AE616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1908538558" sldId="2147483651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908538558" sldId="2147483651"/>
              <ac:spMk id="2" creationId="{5FC313F8-D308-6F4E-123C-A3F0613B7177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908538558" sldId="2147483651"/>
              <ac:spMk id="3" creationId="{621DFE60-FCB0-B832-D8F1-1D7F0985C483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2207470870" sldId="2147483652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2207470870" sldId="2147483652"/>
              <ac:spMk id="3" creationId="{669E9CDB-7E41-1217-AAC6-5D318E362BE7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2207470870" sldId="2147483652"/>
              <ac:spMk id="4" creationId="{1416E427-733F-2B3C-5F62-C477386A5A4D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348395536" sldId="2147483653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48395536" sldId="2147483653"/>
              <ac:spMk id="2" creationId="{6139232E-2CC3-9E68-F85E-B1F0F59DBFBC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48395536" sldId="2147483653"/>
              <ac:spMk id="3" creationId="{7E8CD502-D199-1650-5DA3-E0349C88D3F3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48395536" sldId="2147483653"/>
              <ac:spMk id="4" creationId="{1678C435-6775-A0EE-6605-8D8F90301BF7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48395536" sldId="2147483653"/>
              <ac:spMk id="5" creationId="{E8381F47-C8A6-9A00-0C99-0E019F67B6C3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48395536" sldId="2147483653"/>
              <ac:spMk id="6" creationId="{B7375B9A-FE4B-A6B4-9128-0A8F9904B1B2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1890187203" sldId="2147483656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890187203" sldId="2147483656"/>
              <ac:spMk id="2" creationId="{8D4668CF-3670-7E2B-AE09-FFEAD1D35953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890187203" sldId="2147483656"/>
              <ac:spMk id="3" creationId="{1D504440-1A1C-8A2C-A3DB-ADEE9C375B1B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890187203" sldId="2147483656"/>
              <ac:spMk id="4" creationId="{3EACA2E1-6D63-E9F3-7C28-D3AC6306EB83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1927148873" sldId="2147483657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927148873" sldId="2147483657"/>
              <ac:spMk id="2" creationId="{7F204FCE-9DA3-0E3B-EF40-C5241F8E8378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927148873" sldId="2147483657"/>
              <ac:spMk id="3" creationId="{7401FE80-D2DA-E8F7-FD57-893E1AB0D20D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927148873" sldId="2147483657"/>
              <ac:spMk id="4" creationId="{52076E87-71B1-6B53-D336-137386D455D2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2374983601" sldId="2147483659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2374983601" sldId="2147483659"/>
              <ac:spMk id="2" creationId="{680757F0-79DD-0F0D-C4A9-FAD45AA36036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2374983601" sldId="2147483659"/>
              <ac:spMk id="3" creationId="{49071A35-C0CF-A22A-5705-8A7080A31F66}"/>
            </ac:spMkLst>
          </pc:spChg>
        </pc:sldLayoutChg>
      </pc:sldMasterChg>
      <pc:sldMasterChg chg="modSp modSldLayout">
        <pc:chgData name="Achar, Sid" userId="88c6eb66-029e-448d-9af0-b651d8e40665" providerId="ADAL" clId="{B67F58DE-E74C-914B-BBD2-B38B1A3DBC68}" dt="2023-04-18T18:16:28.706" v="1854"/>
        <pc:sldMasterMkLst>
          <pc:docMk/>
          <pc:sldMasterMk cId="2811623865" sldId="2147483660"/>
        </pc:sldMasterMkLst>
        <pc:spChg chg="mod">
          <ac:chgData name="Achar, Sid" userId="88c6eb66-029e-448d-9af0-b651d8e40665" providerId="ADAL" clId="{B67F58DE-E74C-914B-BBD2-B38B1A3DBC68}" dt="2023-04-18T18:16:28.706" v="1854"/>
          <ac:spMkLst>
            <pc:docMk/>
            <pc:sldMasterMk cId="2811623865" sldId="2147483660"/>
            <ac:spMk id="2" creationId="{00000000-0000-0000-0000-000000000000}"/>
          </ac:spMkLst>
        </pc:spChg>
        <pc:spChg chg="mod">
          <ac:chgData name="Achar, Sid" userId="88c6eb66-029e-448d-9af0-b651d8e40665" providerId="ADAL" clId="{B67F58DE-E74C-914B-BBD2-B38B1A3DBC68}" dt="2023-04-18T18:16:28.706" v="1854"/>
          <ac:spMkLst>
            <pc:docMk/>
            <pc:sldMasterMk cId="2811623865" sldId="2147483660"/>
            <ac:spMk id="3" creationId="{00000000-0000-0000-0000-000000000000}"/>
          </ac:spMkLst>
        </pc:spChg>
        <pc:spChg chg="mod">
          <ac:chgData name="Achar, Sid" userId="88c6eb66-029e-448d-9af0-b651d8e40665" providerId="ADAL" clId="{B67F58DE-E74C-914B-BBD2-B38B1A3DBC68}" dt="2023-04-18T18:16:28.706" v="1854"/>
          <ac:spMkLst>
            <pc:docMk/>
            <pc:sldMasterMk cId="2811623865" sldId="2147483660"/>
            <ac:spMk id="4" creationId="{00000000-0000-0000-0000-000000000000}"/>
          </ac:spMkLst>
        </pc:spChg>
        <pc:spChg chg="mod">
          <ac:chgData name="Achar, Sid" userId="88c6eb66-029e-448d-9af0-b651d8e40665" providerId="ADAL" clId="{B67F58DE-E74C-914B-BBD2-B38B1A3DBC68}" dt="2023-04-18T18:16:28.706" v="1854"/>
          <ac:spMkLst>
            <pc:docMk/>
            <pc:sldMasterMk cId="2811623865" sldId="2147483660"/>
            <ac:spMk id="5" creationId="{00000000-0000-0000-0000-000000000000}"/>
          </ac:spMkLst>
        </pc:spChg>
        <pc:spChg chg="mod">
          <ac:chgData name="Achar, Sid" userId="88c6eb66-029e-448d-9af0-b651d8e40665" providerId="ADAL" clId="{B67F58DE-E74C-914B-BBD2-B38B1A3DBC68}" dt="2023-04-18T18:16:28.706" v="1854"/>
          <ac:spMkLst>
            <pc:docMk/>
            <pc:sldMasterMk cId="2811623865" sldId="2147483660"/>
            <ac:spMk id="6" creationId="{00000000-0000-0000-0000-000000000000}"/>
          </ac:spMkLst>
        </pc:spChg>
        <pc:sldLayoutChg chg="modSp">
          <pc:chgData name="Achar, Sid" userId="88c6eb66-029e-448d-9af0-b651d8e40665" providerId="ADAL" clId="{B67F58DE-E74C-914B-BBD2-B38B1A3DBC68}" dt="2023-04-18T18:16:28.706" v="1854"/>
          <pc:sldLayoutMkLst>
            <pc:docMk/>
            <pc:sldMasterMk cId="2811623865" sldId="2147483660"/>
            <pc:sldLayoutMk cId="1933109414" sldId="2147483661"/>
          </pc:sldLayoutMkLst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1933109414" sldId="2147483661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1933109414" sldId="2147483661"/>
              <ac:spMk id="3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16:28.706" v="1854"/>
          <pc:sldLayoutMkLst>
            <pc:docMk/>
            <pc:sldMasterMk cId="2811623865" sldId="2147483660"/>
            <pc:sldLayoutMk cId="3434459779" sldId="2147483663"/>
          </pc:sldLayoutMkLst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3434459779" sldId="2147483663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3434459779" sldId="2147483663"/>
              <ac:spMk id="3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16:28.706" v="1854"/>
          <pc:sldLayoutMkLst>
            <pc:docMk/>
            <pc:sldMasterMk cId="2811623865" sldId="2147483660"/>
            <pc:sldLayoutMk cId="2424248976" sldId="2147483664"/>
          </pc:sldLayoutMkLst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2424248976" sldId="2147483664"/>
              <ac:spMk id="3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2424248976" sldId="2147483664"/>
              <ac:spMk id="4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16:28.706" v="1854"/>
          <pc:sldLayoutMkLst>
            <pc:docMk/>
            <pc:sldMasterMk cId="2811623865" sldId="2147483660"/>
            <pc:sldLayoutMk cId="1228878803" sldId="2147483665"/>
          </pc:sldLayoutMkLst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1228878803" sldId="2147483665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1228878803" sldId="2147483665"/>
              <ac:spMk id="3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1228878803" sldId="2147483665"/>
              <ac:spMk id="4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1228878803" sldId="2147483665"/>
              <ac:spMk id="5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1228878803" sldId="2147483665"/>
              <ac:spMk id="6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16:28.706" v="1854"/>
          <pc:sldLayoutMkLst>
            <pc:docMk/>
            <pc:sldMasterMk cId="2811623865" sldId="2147483660"/>
            <pc:sldLayoutMk cId="2502576163" sldId="2147483668"/>
          </pc:sldLayoutMkLst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2502576163" sldId="2147483668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2502576163" sldId="2147483668"/>
              <ac:spMk id="3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2502576163" sldId="2147483668"/>
              <ac:spMk id="4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16:28.706" v="1854"/>
          <pc:sldLayoutMkLst>
            <pc:docMk/>
            <pc:sldMasterMk cId="2811623865" sldId="2147483660"/>
            <pc:sldLayoutMk cId="746688001" sldId="2147483669"/>
          </pc:sldLayoutMkLst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746688001" sldId="2147483669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746688001" sldId="2147483669"/>
              <ac:spMk id="3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746688001" sldId="2147483669"/>
              <ac:spMk id="4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16:28.706" v="1854"/>
          <pc:sldLayoutMkLst>
            <pc:docMk/>
            <pc:sldMasterMk cId="2811623865" sldId="2147483660"/>
            <pc:sldLayoutMk cId="3767940665" sldId="2147483671"/>
          </pc:sldLayoutMkLst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3767940665" sldId="2147483671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3767940665" sldId="2147483671"/>
              <ac:spMk id="3" creationId="{00000000-0000-0000-0000-000000000000}"/>
            </ac:spMkLst>
          </pc:spChg>
        </pc:sldLayoutChg>
      </pc:sldMasterChg>
      <pc:sldMasterChg chg="modSp modSldLayout">
        <pc:chgData name="Achar, Sid" userId="88c6eb66-029e-448d-9af0-b651d8e40665" providerId="ADAL" clId="{B67F58DE-E74C-914B-BBD2-B38B1A3DBC68}" dt="2023-04-18T18:30:00.605" v="1961"/>
        <pc:sldMasterMkLst>
          <pc:docMk/>
          <pc:sldMasterMk cId="409723290" sldId="2147483672"/>
        </pc:sldMasterMkLst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asterMk cId="409723290" sldId="2147483672"/>
            <ac:spMk id="2" creationId="{00000000-0000-0000-0000-000000000000}"/>
          </ac:spMkLst>
        </pc:spChg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asterMk cId="409723290" sldId="2147483672"/>
            <ac:spMk id="3" creationId="{00000000-0000-0000-0000-000000000000}"/>
          </ac:spMkLst>
        </pc:spChg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asterMk cId="409723290" sldId="2147483672"/>
            <ac:spMk id="4" creationId="{00000000-0000-0000-0000-000000000000}"/>
          </ac:spMkLst>
        </pc:spChg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asterMk cId="409723290" sldId="2147483672"/>
            <ac:spMk id="5" creationId="{00000000-0000-0000-0000-000000000000}"/>
          </ac:spMkLst>
        </pc:spChg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asterMk cId="409723290" sldId="2147483672"/>
            <ac:spMk id="6" creationId="{00000000-0000-0000-0000-000000000000}"/>
          </ac:spMkLst>
        </pc:spChg>
        <pc:sldLayoutChg chg="modSp">
          <pc:chgData name="Achar, Sid" userId="88c6eb66-029e-448d-9af0-b651d8e40665" providerId="ADAL" clId="{B67F58DE-E74C-914B-BBD2-B38B1A3DBC68}" dt="2023-04-18T18:30:00.605" v="1961"/>
          <pc:sldLayoutMkLst>
            <pc:docMk/>
            <pc:sldMasterMk cId="409723290" sldId="2147483672"/>
            <pc:sldLayoutMk cId="592138919" sldId="2147483673"/>
          </pc:sldLayoutMkLst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592138919" sldId="2147483673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592138919" sldId="2147483673"/>
              <ac:spMk id="3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30:00.605" v="1961"/>
          <pc:sldLayoutMkLst>
            <pc:docMk/>
            <pc:sldMasterMk cId="409723290" sldId="2147483672"/>
            <pc:sldLayoutMk cId="4016882849" sldId="2147483675"/>
          </pc:sldLayoutMkLst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4016882849" sldId="2147483675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4016882849" sldId="2147483675"/>
              <ac:spMk id="3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30:00.605" v="1961"/>
          <pc:sldLayoutMkLst>
            <pc:docMk/>
            <pc:sldMasterMk cId="409723290" sldId="2147483672"/>
            <pc:sldLayoutMk cId="1639583070" sldId="2147483676"/>
          </pc:sldLayoutMkLst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1639583070" sldId="2147483676"/>
              <ac:spMk id="3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1639583070" sldId="2147483676"/>
              <ac:spMk id="4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30:00.605" v="1961"/>
          <pc:sldLayoutMkLst>
            <pc:docMk/>
            <pc:sldMasterMk cId="409723290" sldId="2147483672"/>
            <pc:sldLayoutMk cId="1956664911" sldId="2147483677"/>
          </pc:sldLayoutMkLst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1956664911" sldId="2147483677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1956664911" sldId="2147483677"/>
              <ac:spMk id="3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1956664911" sldId="2147483677"/>
              <ac:spMk id="4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1956664911" sldId="2147483677"/>
              <ac:spMk id="5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1956664911" sldId="2147483677"/>
              <ac:spMk id="6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30:00.605" v="1961"/>
          <pc:sldLayoutMkLst>
            <pc:docMk/>
            <pc:sldMasterMk cId="409723290" sldId="2147483672"/>
            <pc:sldLayoutMk cId="1625536950" sldId="2147483680"/>
          </pc:sldLayoutMkLst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1625536950" sldId="2147483680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1625536950" sldId="2147483680"/>
              <ac:spMk id="3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1625536950" sldId="2147483680"/>
              <ac:spMk id="4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30:00.605" v="1961"/>
          <pc:sldLayoutMkLst>
            <pc:docMk/>
            <pc:sldMasterMk cId="409723290" sldId="2147483672"/>
            <pc:sldLayoutMk cId="637809536" sldId="2147483681"/>
          </pc:sldLayoutMkLst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637809536" sldId="2147483681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637809536" sldId="2147483681"/>
              <ac:spMk id="3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637809536" sldId="2147483681"/>
              <ac:spMk id="4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30:00.605" v="1961"/>
          <pc:sldLayoutMkLst>
            <pc:docMk/>
            <pc:sldMasterMk cId="409723290" sldId="2147483672"/>
            <pc:sldLayoutMk cId="3744063408" sldId="2147483683"/>
          </pc:sldLayoutMkLst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3744063408" sldId="2147483683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3744063408" sldId="2147483683"/>
              <ac:spMk id="3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4CE9A-004A-214B-9C9A-A758E1B69AE6}" type="datetimeFigureOut">
              <a:rPr lang="en-US" smtClean="0"/>
              <a:t>4/18/23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82650" y="1143000"/>
            <a:ext cx="5092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45396-622E-1847-A913-64173C03D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318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2650" y="1143000"/>
            <a:ext cx="5092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45396-622E-1847-A913-64173C03DD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48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2650" y="1143000"/>
            <a:ext cx="5092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45396-622E-1847-A913-64173C03DD0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821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2650" y="1143000"/>
            <a:ext cx="5092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45396-622E-1847-A913-64173C03DD0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031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0803" y="1571308"/>
            <a:ext cx="11884819" cy="3342640"/>
          </a:xfrm>
        </p:spPr>
        <p:txBody>
          <a:bodyPr anchor="b"/>
          <a:lstStyle>
            <a:lvl1pPr algn="ctr">
              <a:defRPr sz="77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0803" y="5042853"/>
            <a:ext cx="11884819" cy="2318067"/>
          </a:xfrm>
        </p:spPr>
        <p:txBody>
          <a:bodyPr/>
          <a:lstStyle>
            <a:lvl1pPr marL="0" indent="0" algn="ctr">
              <a:buNone/>
              <a:defRPr sz="3119"/>
            </a:lvl1pPr>
            <a:lvl2pPr marL="594223" indent="0" algn="ctr">
              <a:buNone/>
              <a:defRPr sz="2599"/>
            </a:lvl2pPr>
            <a:lvl3pPr marL="1188446" indent="0" algn="ctr">
              <a:buNone/>
              <a:defRPr sz="2339"/>
            </a:lvl3pPr>
            <a:lvl4pPr marL="1782669" indent="0" algn="ctr">
              <a:buNone/>
              <a:defRPr sz="2080"/>
            </a:lvl4pPr>
            <a:lvl5pPr marL="2376891" indent="0" algn="ctr">
              <a:buNone/>
              <a:defRPr sz="2080"/>
            </a:lvl5pPr>
            <a:lvl6pPr marL="2971114" indent="0" algn="ctr">
              <a:buNone/>
              <a:defRPr sz="2080"/>
            </a:lvl6pPr>
            <a:lvl7pPr marL="3565337" indent="0" algn="ctr">
              <a:buNone/>
              <a:defRPr sz="2080"/>
            </a:lvl7pPr>
            <a:lvl8pPr marL="4159560" indent="0" algn="ctr">
              <a:buNone/>
              <a:defRPr sz="2080"/>
            </a:lvl8pPr>
            <a:lvl9pPr marL="4753783" indent="0" algn="ctr">
              <a:buNone/>
              <a:defRPr sz="20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961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174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40098" y="511175"/>
            <a:ext cx="3416885" cy="81365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9442" y="511175"/>
            <a:ext cx="10052576" cy="81365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91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79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188" y="2393634"/>
            <a:ext cx="13667542" cy="3993832"/>
          </a:xfrm>
        </p:spPr>
        <p:txBody>
          <a:bodyPr anchor="b"/>
          <a:lstStyle>
            <a:lvl1pPr>
              <a:defRPr sz="77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1188" y="6425249"/>
            <a:ext cx="13667542" cy="2100262"/>
          </a:xfrm>
        </p:spPr>
        <p:txBody>
          <a:bodyPr/>
          <a:lstStyle>
            <a:lvl1pPr marL="0" indent="0">
              <a:buNone/>
              <a:defRPr sz="3119">
                <a:solidFill>
                  <a:schemeClr val="tx1">
                    <a:tint val="75000"/>
                  </a:schemeClr>
                </a:solidFill>
              </a:defRPr>
            </a:lvl1pPr>
            <a:lvl2pPr marL="594223" indent="0">
              <a:buNone/>
              <a:defRPr sz="2599">
                <a:solidFill>
                  <a:schemeClr val="tx1">
                    <a:tint val="75000"/>
                  </a:schemeClr>
                </a:solidFill>
              </a:defRPr>
            </a:lvl2pPr>
            <a:lvl3pPr marL="1188446" indent="0">
              <a:buNone/>
              <a:defRPr sz="2339">
                <a:solidFill>
                  <a:schemeClr val="tx1">
                    <a:tint val="75000"/>
                  </a:schemeClr>
                </a:solidFill>
              </a:defRPr>
            </a:lvl3pPr>
            <a:lvl4pPr marL="1782669" indent="0">
              <a:buNone/>
              <a:defRPr sz="2080">
                <a:solidFill>
                  <a:schemeClr val="tx1">
                    <a:tint val="75000"/>
                  </a:schemeClr>
                </a:solidFill>
              </a:defRPr>
            </a:lvl4pPr>
            <a:lvl5pPr marL="2376891" indent="0">
              <a:buNone/>
              <a:defRPr sz="2080">
                <a:solidFill>
                  <a:schemeClr val="tx1">
                    <a:tint val="75000"/>
                  </a:schemeClr>
                </a:solidFill>
              </a:defRPr>
            </a:lvl5pPr>
            <a:lvl6pPr marL="2971114" indent="0">
              <a:buNone/>
              <a:defRPr sz="2080">
                <a:solidFill>
                  <a:schemeClr val="tx1">
                    <a:tint val="75000"/>
                  </a:schemeClr>
                </a:solidFill>
              </a:defRPr>
            </a:lvl6pPr>
            <a:lvl7pPr marL="3565337" indent="0">
              <a:buNone/>
              <a:defRPr sz="2080">
                <a:solidFill>
                  <a:schemeClr val="tx1">
                    <a:tint val="75000"/>
                  </a:schemeClr>
                </a:solidFill>
              </a:defRPr>
            </a:lvl7pPr>
            <a:lvl8pPr marL="4159560" indent="0">
              <a:buNone/>
              <a:defRPr sz="2080">
                <a:solidFill>
                  <a:schemeClr val="tx1">
                    <a:tint val="75000"/>
                  </a:schemeClr>
                </a:solidFill>
              </a:defRPr>
            </a:lvl8pPr>
            <a:lvl9pPr marL="4753783" indent="0">
              <a:buNone/>
              <a:defRPr sz="20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559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9442" y="2555875"/>
            <a:ext cx="6734731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22252" y="2555875"/>
            <a:ext cx="6734731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430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505" y="511176"/>
            <a:ext cx="13667542" cy="18557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1506" y="2353628"/>
            <a:ext cx="6703780" cy="1153477"/>
          </a:xfrm>
        </p:spPr>
        <p:txBody>
          <a:bodyPr anchor="b"/>
          <a:lstStyle>
            <a:lvl1pPr marL="0" indent="0">
              <a:buNone/>
              <a:defRPr sz="3119" b="1"/>
            </a:lvl1pPr>
            <a:lvl2pPr marL="594223" indent="0">
              <a:buNone/>
              <a:defRPr sz="2599" b="1"/>
            </a:lvl2pPr>
            <a:lvl3pPr marL="1188446" indent="0">
              <a:buNone/>
              <a:defRPr sz="2339" b="1"/>
            </a:lvl3pPr>
            <a:lvl4pPr marL="1782669" indent="0">
              <a:buNone/>
              <a:defRPr sz="2080" b="1"/>
            </a:lvl4pPr>
            <a:lvl5pPr marL="2376891" indent="0">
              <a:buNone/>
              <a:defRPr sz="2080" b="1"/>
            </a:lvl5pPr>
            <a:lvl6pPr marL="2971114" indent="0">
              <a:buNone/>
              <a:defRPr sz="2080" b="1"/>
            </a:lvl6pPr>
            <a:lvl7pPr marL="3565337" indent="0">
              <a:buNone/>
              <a:defRPr sz="2080" b="1"/>
            </a:lvl7pPr>
            <a:lvl8pPr marL="4159560" indent="0">
              <a:buNone/>
              <a:defRPr sz="2080" b="1"/>
            </a:lvl8pPr>
            <a:lvl9pPr marL="4753783" indent="0">
              <a:buNone/>
              <a:defRPr sz="20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1506" y="3507105"/>
            <a:ext cx="6703780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22252" y="2353628"/>
            <a:ext cx="6736795" cy="1153477"/>
          </a:xfrm>
        </p:spPr>
        <p:txBody>
          <a:bodyPr anchor="b"/>
          <a:lstStyle>
            <a:lvl1pPr marL="0" indent="0">
              <a:buNone/>
              <a:defRPr sz="3119" b="1"/>
            </a:lvl1pPr>
            <a:lvl2pPr marL="594223" indent="0">
              <a:buNone/>
              <a:defRPr sz="2599" b="1"/>
            </a:lvl2pPr>
            <a:lvl3pPr marL="1188446" indent="0">
              <a:buNone/>
              <a:defRPr sz="2339" b="1"/>
            </a:lvl3pPr>
            <a:lvl4pPr marL="1782669" indent="0">
              <a:buNone/>
              <a:defRPr sz="2080" b="1"/>
            </a:lvl4pPr>
            <a:lvl5pPr marL="2376891" indent="0">
              <a:buNone/>
              <a:defRPr sz="2080" b="1"/>
            </a:lvl5pPr>
            <a:lvl6pPr marL="2971114" indent="0">
              <a:buNone/>
              <a:defRPr sz="2080" b="1"/>
            </a:lvl6pPr>
            <a:lvl7pPr marL="3565337" indent="0">
              <a:buNone/>
              <a:defRPr sz="2080" b="1"/>
            </a:lvl7pPr>
            <a:lvl8pPr marL="4159560" indent="0">
              <a:buNone/>
              <a:defRPr sz="2080" b="1"/>
            </a:lvl8pPr>
            <a:lvl9pPr marL="4753783" indent="0">
              <a:buNone/>
              <a:defRPr sz="20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022252" y="3507105"/>
            <a:ext cx="6736795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620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59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821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506" y="640080"/>
            <a:ext cx="5110884" cy="2240280"/>
          </a:xfrm>
        </p:spPr>
        <p:txBody>
          <a:bodyPr anchor="b"/>
          <a:lstStyle>
            <a:lvl1pPr>
              <a:defRPr sz="41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794" y="1382396"/>
            <a:ext cx="8022253" cy="6823075"/>
          </a:xfrm>
        </p:spPr>
        <p:txBody>
          <a:bodyPr/>
          <a:lstStyle>
            <a:lvl1pPr>
              <a:defRPr sz="4159"/>
            </a:lvl1pPr>
            <a:lvl2pPr>
              <a:defRPr sz="3639"/>
            </a:lvl2pPr>
            <a:lvl3pPr>
              <a:defRPr sz="3119"/>
            </a:lvl3pPr>
            <a:lvl4pPr>
              <a:defRPr sz="2599"/>
            </a:lvl4pPr>
            <a:lvl5pPr>
              <a:defRPr sz="2599"/>
            </a:lvl5pPr>
            <a:lvl6pPr>
              <a:defRPr sz="2599"/>
            </a:lvl6pPr>
            <a:lvl7pPr>
              <a:defRPr sz="2599"/>
            </a:lvl7pPr>
            <a:lvl8pPr>
              <a:defRPr sz="2599"/>
            </a:lvl8pPr>
            <a:lvl9pPr>
              <a:defRPr sz="25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1506" y="2880360"/>
            <a:ext cx="5110884" cy="5336223"/>
          </a:xfrm>
        </p:spPr>
        <p:txBody>
          <a:bodyPr/>
          <a:lstStyle>
            <a:lvl1pPr marL="0" indent="0">
              <a:buNone/>
              <a:defRPr sz="2080"/>
            </a:lvl1pPr>
            <a:lvl2pPr marL="594223" indent="0">
              <a:buNone/>
              <a:defRPr sz="1820"/>
            </a:lvl2pPr>
            <a:lvl3pPr marL="1188446" indent="0">
              <a:buNone/>
              <a:defRPr sz="1560"/>
            </a:lvl3pPr>
            <a:lvl4pPr marL="1782669" indent="0">
              <a:buNone/>
              <a:defRPr sz="1300"/>
            </a:lvl4pPr>
            <a:lvl5pPr marL="2376891" indent="0">
              <a:buNone/>
              <a:defRPr sz="1300"/>
            </a:lvl5pPr>
            <a:lvl6pPr marL="2971114" indent="0">
              <a:buNone/>
              <a:defRPr sz="1300"/>
            </a:lvl6pPr>
            <a:lvl7pPr marL="3565337" indent="0">
              <a:buNone/>
              <a:defRPr sz="1300"/>
            </a:lvl7pPr>
            <a:lvl8pPr marL="4159560" indent="0">
              <a:buNone/>
              <a:defRPr sz="1300"/>
            </a:lvl8pPr>
            <a:lvl9pPr marL="4753783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79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506" y="640080"/>
            <a:ext cx="5110884" cy="2240280"/>
          </a:xfrm>
        </p:spPr>
        <p:txBody>
          <a:bodyPr anchor="b"/>
          <a:lstStyle>
            <a:lvl1pPr>
              <a:defRPr sz="41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36794" y="1382396"/>
            <a:ext cx="8022253" cy="6823075"/>
          </a:xfrm>
        </p:spPr>
        <p:txBody>
          <a:bodyPr anchor="t"/>
          <a:lstStyle>
            <a:lvl1pPr marL="0" indent="0">
              <a:buNone/>
              <a:defRPr sz="4159"/>
            </a:lvl1pPr>
            <a:lvl2pPr marL="594223" indent="0">
              <a:buNone/>
              <a:defRPr sz="3639"/>
            </a:lvl2pPr>
            <a:lvl3pPr marL="1188446" indent="0">
              <a:buNone/>
              <a:defRPr sz="3119"/>
            </a:lvl3pPr>
            <a:lvl4pPr marL="1782669" indent="0">
              <a:buNone/>
              <a:defRPr sz="2599"/>
            </a:lvl4pPr>
            <a:lvl5pPr marL="2376891" indent="0">
              <a:buNone/>
              <a:defRPr sz="2599"/>
            </a:lvl5pPr>
            <a:lvl6pPr marL="2971114" indent="0">
              <a:buNone/>
              <a:defRPr sz="2599"/>
            </a:lvl6pPr>
            <a:lvl7pPr marL="3565337" indent="0">
              <a:buNone/>
              <a:defRPr sz="2599"/>
            </a:lvl7pPr>
            <a:lvl8pPr marL="4159560" indent="0">
              <a:buNone/>
              <a:defRPr sz="2599"/>
            </a:lvl8pPr>
            <a:lvl9pPr marL="4753783" indent="0">
              <a:buNone/>
              <a:defRPr sz="25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1506" y="2880360"/>
            <a:ext cx="5110884" cy="5336223"/>
          </a:xfrm>
        </p:spPr>
        <p:txBody>
          <a:bodyPr/>
          <a:lstStyle>
            <a:lvl1pPr marL="0" indent="0">
              <a:buNone/>
              <a:defRPr sz="2080"/>
            </a:lvl1pPr>
            <a:lvl2pPr marL="594223" indent="0">
              <a:buNone/>
              <a:defRPr sz="1820"/>
            </a:lvl2pPr>
            <a:lvl3pPr marL="1188446" indent="0">
              <a:buNone/>
              <a:defRPr sz="1560"/>
            </a:lvl3pPr>
            <a:lvl4pPr marL="1782669" indent="0">
              <a:buNone/>
              <a:defRPr sz="1300"/>
            </a:lvl4pPr>
            <a:lvl5pPr marL="2376891" indent="0">
              <a:buNone/>
              <a:defRPr sz="1300"/>
            </a:lvl5pPr>
            <a:lvl6pPr marL="2971114" indent="0">
              <a:buNone/>
              <a:defRPr sz="1300"/>
            </a:lvl6pPr>
            <a:lvl7pPr marL="3565337" indent="0">
              <a:buNone/>
              <a:defRPr sz="1300"/>
            </a:lvl7pPr>
            <a:lvl8pPr marL="4159560" indent="0">
              <a:buNone/>
              <a:defRPr sz="1300"/>
            </a:lvl8pPr>
            <a:lvl9pPr marL="4753783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89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9442" y="511176"/>
            <a:ext cx="13667542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9442" y="2555875"/>
            <a:ext cx="13667542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89442" y="8898891"/>
            <a:ext cx="3565446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49129" y="8898891"/>
            <a:ext cx="5348168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91537" y="8898891"/>
            <a:ext cx="3565446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56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188446" rtl="0" eaLnBrk="1" latinLnBrk="0" hangingPunct="1">
        <a:lnSpc>
          <a:spcPct val="90000"/>
        </a:lnSpc>
        <a:spcBef>
          <a:spcPct val="0"/>
        </a:spcBef>
        <a:buNone/>
        <a:defRPr sz="57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7111" indent="-297111" algn="l" defTabSz="1188446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9" kern="1200">
          <a:solidFill>
            <a:schemeClr val="tx1"/>
          </a:solidFill>
          <a:latin typeface="+mn-lt"/>
          <a:ea typeface="+mn-ea"/>
          <a:cs typeface="+mn-cs"/>
        </a:defRPr>
      </a:lvl1pPr>
      <a:lvl2pPr marL="891334" indent="-297111" algn="l" defTabSz="1188446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9" kern="1200">
          <a:solidFill>
            <a:schemeClr val="tx1"/>
          </a:solidFill>
          <a:latin typeface="+mn-lt"/>
          <a:ea typeface="+mn-ea"/>
          <a:cs typeface="+mn-cs"/>
        </a:defRPr>
      </a:lvl2pPr>
      <a:lvl3pPr marL="1485557" indent="-297111" algn="l" defTabSz="1188446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3pPr>
      <a:lvl4pPr marL="2079780" indent="-297111" algn="l" defTabSz="1188446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9" kern="1200">
          <a:solidFill>
            <a:schemeClr val="tx1"/>
          </a:solidFill>
          <a:latin typeface="+mn-lt"/>
          <a:ea typeface="+mn-ea"/>
          <a:cs typeface="+mn-cs"/>
        </a:defRPr>
      </a:lvl4pPr>
      <a:lvl5pPr marL="2674003" indent="-297111" algn="l" defTabSz="1188446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9" kern="1200">
          <a:solidFill>
            <a:schemeClr val="tx1"/>
          </a:solidFill>
          <a:latin typeface="+mn-lt"/>
          <a:ea typeface="+mn-ea"/>
          <a:cs typeface="+mn-cs"/>
        </a:defRPr>
      </a:lvl5pPr>
      <a:lvl6pPr marL="3268226" indent="-297111" algn="l" defTabSz="1188446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9" kern="1200">
          <a:solidFill>
            <a:schemeClr val="tx1"/>
          </a:solidFill>
          <a:latin typeface="+mn-lt"/>
          <a:ea typeface="+mn-ea"/>
          <a:cs typeface="+mn-cs"/>
        </a:defRPr>
      </a:lvl6pPr>
      <a:lvl7pPr marL="3862448" indent="-297111" algn="l" defTabSz="1188446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9" kern="1200">
          <a:solidFill>
            <a:schemeClr val="tx1"/>
          </a:solidFill>
          <a:latin typeface="+mn-lt"/>
          <a:ea typeface="+mn-ea"/>
          <a:cs typeface="+mn-cs"/>
        </a:defRPr>
      </a:lvl7pPr>
      <a:lvl8pPr marL="4456671" indent="-297111" algn="l" defTabSz="1188446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9" kern="1200">
          <a:solidFill>
            <a:schemeClr val="tx1"/>
          </a:solidFill>
          <a:latin typeface="+mn-lt"/>
          <a:ea typeface="+mn-ea"/>
          <a:cs typeface="+mn-cs"/>
        </a:defRPr>
      </a:lvl8pPr>
      <a:lvl9pPr marL="5050894" indent="-297111" algn="l" defTabSz="1188446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8446" rtl="0" eaLnBrk="1" latinLnBrk="0" hangingPunct="1">
        <a:defRPr sz="2339" kern="1200">
          <a:solidFill>
            <a:schemeClr val="tx1"/>
          </a:solidFill>
          <a:latin typeface="+mn-lt"/>
          <a:ea typeface="+mn-ea"/>
          <a:cs typeface="+mn-cs"/>
        </a:defRPr>
      </a:lvl1pPr>
      <a:lvl2pPr marL="594223" algn="l" defTabSz="1188446" rtl="0" eaLnBrk="1" latinLnBrk="0" hangingPunct="1">
        <a:defRPr sz="2339" kern="1200">
          <a:solidFill>
            <a:schemeClr val="tx1"/>
          </a:solidFill>
          <a:latin typeface="+mn-lt"/>
          <a:ea typeface="+mn-ea"/>
          <a:cs typeface="+mn-cs"/>
        </a:defRPr>
      </a:lvl2pPr>
      <a:lvl3pPr marL="1188446" algn="l" defTabSz="1188446" rtl="0" eaLnBrk="1" latinLnBrk="0" hangingPunct="1">
        <a:defRPr sz="2339" kern="1200">
          <a:solidFill>
            <a:schemeClr val="tx1"/>
          </a:solidFill>
          <a:latin typeface="+mn-lt"/>
          <a:ea typeface="+mn-ea"/>
          <a:cs typeface="+mn-cs"/>
        </a:defRPr>
      </a:lvl3pPr>
      <a:lvl4pPr marL="1782669" algn="l" defTabSz="1188446" rtl="0" eaLnBrk="1" latinLnBrk="0" hangingPunct="1">
        <a:defRPr sz="2339" kern="1200">
          <a:solidFill>
            <a:schemeClr val="tx1"/>
          </a:solidFill>
          <a:latin typeface="+mn-lt"/>
          <a:ea typeface="+mn-ea"/>
          <a:cs typeface="+mn-cs"/>
        </a:defRPr>
      </a:lvl4pPr>
      <a:lvl5pPr marL="2376891" algn="l" defTabSz="1188446" rtl="0" eaLnBrk="1" latinLnBrk="0" hangingPunct="1">
        <a:defRPr sz="2339" kern="1200">
          <a:solidFill>
            <a:schemeClr val="tx1"/>
          </a:solidFill>
          <a:latin typeface="+mn-lt"/>
          <a:ea typeface="+mn-ea"/>
          <a:cs typeface="+mn-cs"/>
        </a:defRPr>
      </a:lvl5pPr>
      <a:lvl6pPr marL="2971114" algn="l" defTabSz="1188446" rtl="0" eaLnBrk="1" latinLnBrk="0" hangingPunct="1">
        <a:defRPr sz="2339" kern="1200">
          <a:solidFill>
            <a:schemeClr val="tx1"/>
          </a:solidFill>
          <a:latin typeface="+mn-lt"/>
          <a:ea typeface="+mn-ea"/>
          <a:cs typeface="+mn-cs"/>
        </a:defRPr>
      </a:lvl6pPr>
      <a:lvl7pPr marL="3565337" algn="l" defTabSz="1188446" rtl="0" eaLnBrk="1" latinLnBrk="0" hangingPunct="1">
        <a:defRPr sz="2339" kern="1200">
          <a:solidFill>
            <a:schemeClr val="tx1"/>
          </a:solidFill>
          <a:latin typeface="+mn-lt"/>
          <a:ea typeface="+mn-ea"/>
          <a:cs typeface="+mn-cs"/>
        </a:defRPr>
      </a:lvl7pPr>
      <a:lvl8pPr marL="4159560" algn="l" defTabSz="1188446" rtl="0" eaLnBrk="1" latinLnBrk="0" hangingPunct="1">
        <a:defRPr sz="2339" kern="1200">
          <a:solidFill>
            <a:schemeClr val="tx1"/>
          </a:solidFill>
          <a:latin typeface="+mn-lt"/>
          <a:ea typeface="+mn-ea"/>
          <a:cs typeface="+mn-cs"/>
        </a:defRPr>
      </a:lvl8pPr>
      <a:lvl9pPr marL="4753783" algn="l" defTabSz="1188446" rtl="0" eaLnBrk="1" latinLnBrk="0" hangingPunct="1">
        <a:defRPr sz="233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59.png"/><Relationship Id="rId21" Type="http://schemas.openxmlformats.org/officeDocument/2006/relationships/image" Target="../media/image57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tiff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png"/><Relationship Id="rId7" Type="http://schemas.openxmlformats.org/officeDocument/2006/relationships/image" Target="../media/image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5165907-2F12-A387-625D-1DBFFB010C28}"/>
              </a:ext>
            </a:extLst>
          </p:cNvPr>
          <p:cNvGrpSpPr/>
          <p:nvPr/>
        </p:nvGrpSpPr>
        <p:grpSpPr>
          <a:xfrm>
            <a:off x="1826144" y="1372493"/>
            <a:ext cx="11871774" cy="6204312"/>
            <a:chOff x="-2656" y="0"/>
            <a:chExt cx="11874866" cy="62059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BAC77-5AE7-B26F-FCA1-BE16B3EE98B1}"/>
                </a:ext>
              </a:extLst>
            </p:cNvPr>
            <p:cNvSpPr/>
            <p:nvPr/>
          </p:nvSpPr>
          <p:spPr>
            <a:xfrm>
              <a:off x="0" y="0"/>
              <a:ext cx="11872210" cy="6205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C1A6178-25D4-9E1E-A39B-26BE2F0EB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2039" y="317977"/>
              <a:ext cx="7092371" cy="243233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5D3FE3-55D1-9659-526E-B93445D38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7002" y="2844224"/>
              <a:ext cx="7092372" cy="2432332"/>
            </a:xfrm>
            <a:prstGeom prst="rect">
              <a:avLst/>
            </a:prstGeom>
          </p:spPr>
        </p:pic>
        <p:pic>
          <p:nvPicPr>
            <p:cNvPr id="10" name="Picture 9" descr="Chart&#10;&#10;Description automatically generated">
              <a:extLst>
                <a:ext uri="{FF2B5EF4-FFF2-40B4-BE49-F238E27FC236}">
                  <a16:creationId xmlns:a16="http://schemas.microsoft.com/office/drawing/2014/main" id="{456F9014-8521-43BA-B2D5-520F374FB8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755" t="16477" r="23342" b="10054"/>
            <a:stretch/>
          </p:blipFill>
          <p:spPr>
            <a:xfrm>
              <a:off x="-2656" y="475935"/>
              <a:ext cx="4479658" cy="490884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1361E8-7604-CB7C-E6FA-7ABE3F69D11E}"/>
                </a:ext>
              </a:extLst>
            </p:cNvPr>
            <p:cNvSpPr txBox="1"/>
            <p:nvPr/>
          </p:nvSpPr>
          <p:spPr>
            <a:xfrm>
              <a:off x="2440741" y="5370471"/>
              <a:ext cx="8094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DC5A4B-32B8-CE21-2D79-69627CC69D4F}"/>
                </a:ext>
              </a:extLst>
            </p:cNvPr>
            <p:cNvSpPr txBox="1"/>
            <p:nvPr/>
          </p:nvSpPr>
          <p:spPr>
            <a:xfrm>
              <a:off x="7450424" y="5370471"/>
              <a:ext cx="8094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0208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C984F82-DFA8-2222-E589-6A46B6074051}"/>
              </a:ext>
            </a:extLst>
          </p:cNvPr>
          <p:cNvGrpSpPr/>
          <p:nvPr/>
        </p:nvGrpSpPr>
        <p:grpSpPr>
          <a:xfrm>
            <a:off x="3433493" y="460208"/>
            <a:ext cx="8537161" cy="8298783"/>
            <a:chOff x="3433493" y="460208"/>
            <a:chExt cx="8537161" cy="829878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533627C-07D5-D0C8-733B-7BC75AF25A09}"/>
                </a:ext>
              </a:extLst>
            </p:cNvPr>
            <p:cNvSpPr/>
            <p:nvPr/>
          </p:nvSpPr>
          <p:spPr>
            <a:xfrm>
              <a:off x="3433493" y="460208"/>
              <a:ext cx="8537161" cy="82987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6" name="Picture 5" descr="Chart, line chart&#10;&#10;Description automatically generated">
              <a:extLst>
                <a:ext uri="{FF2B5EF4-FFF2-40B4-BE49-F238E27FC236}">
                  <a16:creationId xmlns:a16="http://schemas.microsoft.com/office/drawing/2014/main" id="{C191FB50-90A8-A46B-6B9B-E386EE7D5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8750" y="2786954"/>
              <a:ext cx="5694217" cy="5694217"/>
            </a:xfrm>
            <a:prstGeom prst="rect">
              <a:avLst/>
            </a:prstGeom>
          </p:spPr>
        </p:pic>
        <p:pic>
          <p:nvPicPr>
            <p:cNvPr id="10" name="Picture 9" descr="Chart&#10;&#10;Description automatically generated">
              <a:extLst>
                <a:ext uri="{FF2B5EF4-FFF2-40B4-BE49-F238E27FC236}">
                  <a16:creationId xmlns:a16="http://schemas.microsoft.com/office/drawing/2014/main" id="{AF704FAE-4A3C-B833-70B4-1C5A617DA4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-579"/>
            <a:stretch/>
          </p:blipFill>
          <p:spPr>
            <a:xfrm>
              <a:off x="4017326" y="742178"/>
              <a:ext cx="7559241" cy="257925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409372C-EF3C-825B-1F25-861182F7C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01805" y="6134127"/>
              <a:ext cx="1247056" cy="124243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245BFB7-9CA1-3601-FB8F-4157B1FAB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01215" y="3554871"/>
              <a:ext cx="1832185" cy="184353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E75F7E-DBD5-E77B-850B-6C63266A8737}"/>
                </a:ext>
              </a:extLst>
            </p:cNvPr>
            <p:cNvSpPr txBox="1"/>
            <p:nvPr/>
          </p:nvSpPr>
          <p:spPr>
            <a:xfrm>
              <a:off x="9886089" y="7448567"/>
              <a:ext cx="878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 = 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B81D32-78D0-40FB-701B-5EB9EED56A19}"/>
                </a:ext>
              </a:extLst>
            </p:cNvPr>
            <p:cNvSpPr txBox="1"/>
            <p:nvPr/>
          </p:nvSpPr>
          <p:spPr>
            <a:xfrm>
              <a:off x="7699965" y="8111839"/>
              <a:ext cx="878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(N)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EB77075-B28F-362F-C906-45A284C6A68F}"/>
                </a:ext>
              </a:extLst>
            </p:cNvPr>
            <p:cNvSpPr txBox="1"/>
            <p:nvPr/>
          </p:nvSpPr>
          <p:spPr>
            <a:xfrm>
              <a:off x="9756797" y="5347304"/>
              <a:ext cx="1062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 = 54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6AB3FD7-89E0-6728-8023-10BDC911CEC1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 flipV="1">
              <a:off x="4806217" y="6877898"/>
              <a:ext cx="4311021" cy="54639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BDA36B-1976-8691-750C-9B23771B6BCF}"/>
                </a:ext>
              </a:extLst>
            </p:cNvPr>
            <p:cNvSpPr/>
            <p:nvPr/>
          </p:nvSpPr>
          <p:spPr>
            <a:xfrm>
              <a:off x="9117238" y="5900690"/>
              <a:ext cx="2236435" cy="195441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F644FC8-001D-C331-848B-B92DD538F688}"/>
                </a:ext>
              </a:extLst>
            </p:cNvPr>
            <p:cNvSpPr/>
            <p:nvPr/>
          </p:nvSpPr>
          <p:spPr>
            <a:xfrm>
              <a:off x="9117237" y="3454000"/>
              <a:ext cx="2236435" cy="23511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E779362-4084-7971-F437-B7771674ED65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>
              <a:off x="8664058" y="3691194"/>
              <a:ext cx="453179" cy="938383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AF993FE-4747-B38A-33D6-3E952C4828AC}"/>
                </a:ext>
              </a:extLst>
            </p:cNvPr>
            <p:cNvSpPr txBox="1"/>
            <p:nvPr/>
          </p:nvSpPr>
          <p:spPr>
            <a:xfrm>
              <a:off x="3748750" y="742178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4DF3E53-3E3B-D23B-BF18-382CF2144112}"/>
                </a:ext>
              </a:extLst>
            </p:cNvPr>
            <p:cNvSpPr txBox="1"/>
            <p:nvPr/>
          </p:nvSpPr>
          <p:spPr>
            <a:xfrm>
              <a:off x="3748750" y="3321434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CD293FC-9354-B75C-E3DC-D4F3BD78751D}"/>
                </a:ext>
              </a:extLst>
            </p:cNvPr>
            <p:cNvSpPr/>
            <p:nvPr/>
          </p:nvSpPr>
          <p:spPr>
            <a:xfrm rot="5400000">
              <a:off x="7348017" y="30983"/>
              <a:ext cx="361199" cy="6139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F345AD-CC59-B08F-88B7-86D8F98B20BF}"/>
                </a:ext>
              </a:extLst>
            </p:cNvPr>
            <p:cNvSpPr/>
            <p:nvPr/>
          </p:nvSpPr>
          <p:spPr>
            <a:xfrm>
              <a:off x="4101753" y="1094523"/>
              <a:ext cx="361199" cy="18255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57D9D78-1E1F-FD47-1561-EC7370164BCA}"/>
                </a:ext>
              </a:extLst>
            </p:cNvPr>
            <p:cNvSpPr/>
            <p:nvPr/>
          </p:nvSpPr>
          <p:spPr>
            <a:xfrm>
              <a:off x="6297092" y="1094522"/>
              <a:ext cx="322072" cy="18255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B5B2D31-FE9A-C755-9138-99B0EC0BB6EE}"/>
                </a:ext>
              </a:extLst>
            </p:cNvPr>
            <p:cNvSpPr/>
            <p:nvPr/>
          </p:nvSpPr>
          <p:spPr>
            <a:xfrm>
              <a:off x="8439696" y="1088310"/>
              <a:ext cx="322072" cy="18255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60385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B82969B-1792-4597-CD43-911CAD5622B8}"/>
              </a:ext>
            </a:extLst>
          </p:cNvPr>
          <p:cNvGrpSpPr/>
          <p:nvPr/>
        </p:nvGrpSpPr>
        <p:grpSpPr>
          <a:xfrm>
            <a:off x="3433493" y="460208"/>
            <a:ext cx="8537161" cy="8298783"/>
            <a:chOff x="3433493" y="460208"/>
            <a:chExt cx="8537161" cy="829878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533627C-07D5-D0C8-733B-7BC75AF25A09}"/>
                </a:ext>
              </a:extLst>
            </p:cNvPr>
            <p:cNvSpPr/>
            <p:nvPr/>
          </p:nvSpPr>
          <p:spPr>
            <a:xfrm>
              <a:off x="3433493" y="460208"/>
              <a:ext cx="8537161" cy="82987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8" name="Picture 7" descr="Chart, scatter chart&#10;&#10;Description automatically generated">
              <a:extLst>
                <a:ext uri="{FF2B5EF4-FFF2-40B4-BE49-F238E27FC236}">
                  <a16:creationId xmlns:a16="http://schemas.microsoft.com/office/drawing/2014/main" id="{49B0E9C0-F752-BC6A-4851-15C586D5D1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063" r="6847"/>
            <a:stretch/>
          </p:blipFill>
          <p:spPr>
            <a:xfrm>
              <a:off x="3730804" y="3320821"/>
              <a:ext cx="5285417" cy="5159737"/>
            </a:xfrm>
            <a:prstGeom prst="rect">
              <a:avLst/>
            </a:prstGeom>
          </p:spPr>
        </p:pic>
        <p:pic>
          <p:nvPicPr>
            <p:cNvPr id="10" name="Picture 9" descr="Chart&#10;&#10;Description automatically generated">
              <a:extLst>
                <a:ext uri="{FF2B5EF4-FFF2-40B4-BE49-F238E27FC236}">
                  <a16:creationId xmlns:a16="http://schemas.microsoft.com/office/drawing/2014/main" id="{AF704FAE-4A3C-B833-70B4-1C5A617DA4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-579"/>
            <a:stretch/>
          </p:blipFill>
          <p:spPr>
            <a:xfrm>
              <a:off x="4017326" y="742178"/>
              <a:ext cx="7559241" cy="257925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409372C-EF3C-825B-1F25-861182F7C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01805" y="6134127"/>
              <a:ext cx="1247056" cy="124243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245BFB7-9CA1-3601-FB8F-4157B1FAB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01215" y="3554871"/>
              <a:ext cx="1832185" cy="184353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E75F7E-DBD5-E77B-850B-6C63266A8737}"/>
                </a:ext>
              </a:extLst>
            </p:cNvPr>
            <p:cNvSpPr txBox="1"/>
            <p:nvPr/>
          </p:nvSpPr>
          <p:spPr>
            <a:xfrm>
              <a:off x="9886089" y="7448567"/>
              <a:ext cx="878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 = 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B81D32-78D0-40FB-701B-5EB9EED56A19}"/>
                </a:ext>
              </a:extLst>
            </p:cNvPr>
            <p:cNvSpPr txBox="1"/>
            <p:nvPr/>
          </p:nvSpPr>
          <p:spPr>
            <a:xfrm>
              <a:off x="7699965" y="8111839"/>
              <a:ext cx="878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(N)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EB77075-B28F-362F-C906-45A284C6A68F}"/>
                </a:ext>
              </a:extLst>
            </p:cNvPr>
            <p:cNvSpPr txBox="1"/>
            <p:nvPr/>
          </p:nvSpPr>
          <p:spPr>
            <a:xfrm>
              <a:off x="9756797" y="5347304"/>
              <a:ext cx="1062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 = 54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6AB3FD7-89E0-6728-8023-10BDC911CEC1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 flipV="1">
              <a:off x="4790661" y="6877898"/>
              <a:ext cx="4326577" cy="636085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BDA36B-1976-8691-750C-9B23771B6BCF}"/>
                </a:ext>
              </a:extLst>
            </p:cNvPr>
            <p:cNvSpPr/>
            <p:nvPr/>
          </p:nvSpPr>
          <p:spPr>
            <a:xfrm>
              <a:off x="9117238" y="5900690"/>
              <a:ext cx="2236435" cy="195441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F644FC8-001D-C331-848B-B92DD538F688}"/>
                </a:ext>
              </a:extLst>
            </p:cNvPr>
            <p:cNvSpPr/>
            <p:nvPr/>
          </p:nvSpPr>
          <p:spPr>
            <a:xfrm>
              <a:off x="9117237" y="3454000"/>
              <a:ext cx="2236435" cy="23511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E779362-4084-7971-F437-B7771674ED65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>
              <a:off x="8664058" y="3691194"/>
              <a:ext cx="453179" cy="938383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AF993FE-4747-B38A-33D6-3E952C4828AC}"/>
                </a:ext>
              </a:extLst>
            </p:cNvPr>
            <p:cNvSpPr txBox="1"/>
            <p:nvPr/>
          </p:nvSpPr>
          <p:spPr>
            <a:xfrm>
              <a:off x="3748750" y="742178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4DF3E53-3E3B-D23B-BF18-382CF2144112}"/>
                </a:ext>
              </a:extLst>
            </p:cNvPr>
            <p:cNvSpPr txBox="1"/>
            <p:nvPr/>
          </p:nvSpPr>
          <p:spPr>
            <a:xfrm>
              <a:off x="3748750" y="3321434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CD293FC-9354-B75C-E3DC-D4F3BD78751D}"/>
                </a:ext>
              </a:extLst>
            </p:cNvPr>
            <p:cNvSpPr/>
            <p:nvPr/>
          </p:nvSpPr>
          <p:spPr>
            <a:xfrm rot="5400000">
              <a:off x="7348017" y="30983"/>
              <a:ext cx="361199" cy="6139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F345AD-CC59-B08F-88B7-86D8F98B20BF}"/>
                </a:ext>
              </a:extLst>
            </p:cNvPr>
            <p:cNvSpPr/>
            <p:nvPr/>
          </p:nvSpPr>
          <p:spPr>
            <a:xfrm>
              <a:off x="4101753" y="1094523"/>
              <a:ext cx="361199" cy="18255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57D9D78-1E1F-FD47-1561-EC7370164BCA}"/>
                </a:ext>
              </a:extLst>
            </p:cNvPr>
            <p:cNvSpPr/>
            <p:nvPr/>
          </p:nvSpPr>
          <p:spPr>
            <a:xfrm>
              <a:off x="6297092" y="1094522"/>
              <a:ext cx="322072" cy="18255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B5B2D31-FE9A-C755-9138-99B0EC0BB6EE}"/>
                </a:ext>
              </a:extLst>
            </p:cNvPr>
            <p:cNvSpPr/>
            <p:nvPr/>
          </p:nvSpPr>
          <p:spPr>
            <a:xfrm>
              <a:off x="8439696" y="1088310"/>
              <a:ext cx="322072" cy="18255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78666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8B29BB2-802B-5E4E-D457-CED8AB10B316}"/>
              </a:ext>
            </a:extLst>
          </p:cNvPr>
          <p:cNvGrpSpPr/>
          <p:nvPr/>
        </p:nvGrpSpPr>
        <p:grpSpPr>
          <a:xfrm>
            <a:off x="3433493" y="460208"/>
            <a:ext cx="8537161" cy="8298783"/>
            <a:chOff x="3433493" y="460208"/>
            <a:chExt cx="8537161" cy="829878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533627C-07D5-D0C8-733B-7BC75AF25A09}"/>
                </a:ext>
              </a:extLst>
            </p:cNvPr>
            <p:cNvSpPr/>
            <p:nvPr/>
          </p:nvSpPr>
          <p:spPr>
            <a:xfrm>
              <a:off x="3433493" y="460208"/>
              <a:ext cx="8537161" cy="82987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5" name="Picture 4" descr="Chart, scatter chart&#10;&#10;Description automatically generated">
              <a:extLst>
                <a:ext uri="{FF2B5EF4-FFF2-40B4-BE49-F238E27FC236}">
                  <a16:creationId xmlns:a16="http://schemas.microsoft.com/office/drawing/2014/main" id="{1E0F1423-31F7-E6BB-3927-7FBFC41943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063" r="6847"/>
            <a:stretch/>
          </p:blipFill>
          <p:spPr>
            <a:xfrm>
              <a:off x="3730804" y="3320821"/>
              <a:ext cx="5285417" cy="5159737"/>
            </a:xfrm>
            <a:prstGeom prst="rect">
              <a:avLst/>
            </a:prstGeom>
          </p:spPr>
        </p:pic>
        <p:pic>
          <p:nvPicPr>
            <p:cNvPr id="10" name="Picture 9" descr="Chart&#10;&#10;Description automatically generated">
              <a:extLst>
                <a:ext uri="{FF2B5EF4-FFF2-40B4-BE49-F238E27FC236}">
                  <a16:creationId xmlns:a16="http://schemas.microsoft.com/office/drawing/2014/main" id="{AF704FAE-4A3C-B833-70B4-1C5A617DA4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-579"/>
            <a:stretch/>
          </p:blipFill>
          <p:spPr>
            <a:xfrm>
              <a:off x="4017326" y="742178"/>
              <a:ext cx="7559241" cy="257925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409372C-EF3C-825B-1F25-861182F7C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01805" y="6134127"/>
              <a:ext cx="1247056" cy="124243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245BFB7-9CA1-3601-FB8F-4157B1FAB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01215" y="3554871"/>
              <a:ext cx="1832185" cy="184353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E75F7E-DBD5-E77B-850B-6C63266A8737}"/>
                </a:ext>
              </a:extLst>
            </p:cNvPr>
            <p:cNvSpPr txBox="1"/>
            <p:nvPr/>
          </p:nvSpPr>
          <p:spPr>
            <a:xfrm>
              <a:off x="9886089" y="7448567"/>
              <a:ext cx="878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 = 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B81D32-78D0-40FB-701B-5EB9EED56A19}"/>
                </a:ext>
              </a:extLst>
            </p:cNvPr>
            <p:cNvSpPr txBox="1"/>
            <p:nvPr/>
          </p:nvSpPr>
          <p:spPr>
            <a:xfrm>
              <a:off x="7699965" y="8111839"/>
              <a:ext cx="878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(N)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EB77075-B28F-362F-C906-45A284C6A68F}"/>
                </a:ext>
              </a:extLst>
            </p:cNvPr>
            <p:cNvSpPr txBox="1"/>
            <p:nvPr/>
          </p:nvSpPr>
          <p:spPr>
            <a:xfrm>
              <a:off x="9756797" y="5347304"/>
              <a:ext cx="1062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 = 54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6AB3FD7-89E0-6728-8023-10BDC911CEC1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 flipV="1">
              <a:off x="4794250" y="6877898"/>
              <a:ext cx="4322988" cy="612292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BDA36B-1976-8691-750C-9B23771B6BCF}"/>
                </a:ext>
              </a:extLst>
            </p:cNvPr>
            <p:cNvSpPr/>
            <p:nvPr/>
          </p:nvSpPr>
          <p:spPr>
            <a:xfrm>
              <a:off x="9117238" y="5900690"/>
              <a:ext cx="2236435" cy="195441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F644FC8-001D-C331-848B-B92DD538F688}"/>
                </a:ext>
              </a:extLst>
            </p:cNvPr>
            <p:cNvSpPr/>
            <p:nvPr/>
          </p:nvSpPr>
          <p:spPr>
            <a:xfrm>
              <a:off x="9117237" y="3454000"/>
              <a:ext cx="2236435" cy="23511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E779362-4084-7971-F437-B7771674ED65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>
              <a:off x="8664058" y="3691194"/>
              <a:ext cx="453179" cy="938383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AF993FE-4747-B38A-33D6-3E952C4828AC}"/>
                </a:ext>
              </a:extLst>
            </p:cNvPr>
            <p:cNvSpPr txBox="1"/>
            <p:nvPr/>
          </p:nvSpPr>
          <p:spPr>
            <a:xfrm>
              <a:off x="3748750" y="742178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4DF3E53-3E3B-D23B-BF18-382CF2144112}"/>
                </a:ext>
              </a:extLst>
            </p:cNvPr>
            <p:cNvSpPr txBox="1"/>
            <p:nvPr/>
          </p:nvSpPr>
          <p:spPr>
            <a:xfrm>
              <a:off x="3748750" y="3321434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685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3870FF7-038B-B218-A44A-57A7FDF311D0}"/>
              </a:ext>
            </a:extLst>
          </p:cNvPr>
          <p:cNvGrpSpPr/>
          <p:nvPr/>
        </p:nvGrpSpPr>
        <p:grpSpPr>
          <a:xfrm>
            <a:off x="3210797" y="214313"/>
            <a:ext cx="9424829" cy="9218502"/>
            <a:chOff x="3210797" y="214313"/>
            <a:chExt cx="9424829" cy="921850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7CCFB9-1DAA-0703-0816-85A8108AAFC9}"/>
                </a:ext>
              </a:extLst>
            </p:cNvPr>
            <p:cNvSpPr/>
            <p:nvPr/>
          </p:nvSpPr>
          <p:spPr>
            <a:xfrm>
              <a:off x="3210797" y="214313"/>
              <a:ext cx="9424829" cy="92185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6" name="Picture 5" descr="Chart, histogram&#10;&#10;Description automatically generated">
              <a:extLst>
                <a:ext uri="{FF2B5EF4-FFF2-40B4-BE49-F238E27FC236}">
                  <a16:creationId xmlns:a16="http://schemas.microsoft.com/office/drawing/2014/main" id="{2FECEE03-98C7-1F82-C279-BFE16F113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2454" y="523234"/>
              <a:ext cx="8606242" cy="299433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4CF88C-4F80-FA0B-3ED6-9D96B9702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44570" y="3755123"/>
              <a:ext cx="5371576" cy="542996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1D4AA75-C0E0-1FFF-6D66-003024B30D52}"/>
                </a:ext>
              </a:extLst>
            </p:cNvPr>
            <p:cNvSpPr txBox="1"/>
            <p:nvPr/>
          </p:nvSpPr>
          <p:spPr>
            <a:xfrm>
              <a:off x="3308165" y="523234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B35B45D-5E30-8E86-04A9-2FE6527D66CB}"/>
                </a:ext>
              </a:extLst>
            </p:cNvPr>
            <p:cNvSpPr txBox="1"/>
            <p:nvPr/>
          </p:nvSpPr>
          <p:spPr>
            <a:xfrm>
              <a:off x="3304313" y="3545938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D29D10-C2D6-CBE1-4ABD-ACE86F3F481B}"/>
                </a:ext>
              </a:extLst>
            </p:cNvPr>
            <p:cNvSpPr txBox="1"/>
            <p:nvPr/>
          </p:nvSpPr>
          <p:spPr>
            <a:xfrm>
              <a:off x="7620375" y="3545938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(c)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577AE08-72F0-FD14-80C1-CAC00DC85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92028" y="3857108"/>
              <a:ext cx="2959492" cy="267941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423E420-B6B7-D872-75D8-B20DFF23E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92028" y="6740379"/>
              <a:ext cx="2972199" cy="267941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385656F-7CE6-BDD3-FF32-5192AC1CE9EF}"/>
                </a:ext>
              </a:extLst>
            </p:cNvPr>
            <p:cNvSpPr txBox="1"/>
            <p:nvPr/>
          </p:nvSpPr>
          <p:spPr>
            <a:xfrm>
              <a:off x="4494985" y="6564888"/>
              <a:ext cx="1387679" cy="377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5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DeepCDP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C13A59-0D9B-8965-E280-DD1046F52D88}"/>
                </a:ext>
              </a:extLst>
            </p:cNvPr>
            <p:cNvSpPr txBox="1"/>
            <p:nvPr/>
          </p:nvSpPr>
          <p:spPr>
            <a:xfrm>
              <a:off x="4494985" y="3566610"/>
              <a:ext cx="1387679" cy="377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5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DFT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FAD3534-3226-39FC-72DF-BABA90F90A85}"/>
                </a:ext>
              </a:extLst>
            </p:cNvPr>
            <p:cNvSpPr/>
            <p:nvPr/>
          </p:nvSpPr>
          <p:spPr>
            <a:xfrm rot="5400000">
              <a:off x="7471755" y="-439158"/>
              <a:ext cx="361199" cy="73549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E85707-AA0D-45F2-490B-B3B161A37D34}"/>
                </a:ext>
              </a:extLst>
            </p:cNvPr>
            <p:cNvSpPr/>
            <p:nvPr/>
          </p:nvSpPr>
          <p:spPr>
            <a:xfrm>
              <a:off x="3649020" y="920932"/>
              <a:ext cx="456371" cy="22315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E501FF4-7EAE-8ED0-1BF4-578E7D0D3BA0}"/>
                </a:ext>
              </a:extLst>
            </p:cNvPr>
            <p:cNvSpPr/>
            <p:nvPr/>
          </p:nvSpPr>
          <p:spPr>
            <a:xfrm>
              <a:off x="6220518" y="915482"/>
              <a:ext cx="389288" cy="22315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E68D818-9E5C-A03F-60EB-41C884BF7A4B}"/>
                </a:ext>
              </a:extLst>
            </p:cNvPr>
            <p:cNvSpPr/>
            <p:nvPr/>
          </p:nvSpPr>
          <p:spPr>
            <a:xfrm>
              <a:off x="8707515" y="915481"/>
              <a:ext cx="389288" cy="22315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39443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CDADBB5-F4E5-B1FA-BA66-C15964C33BD7}"/>
              </a:ext>
            </a:extLst>
          </p:cNvPr>
          <p:cNvSpPr/>
          <p:nvPr/>
        </p:nvSpPr>
        <p:spPr>
          <a:xfrm>
            <a:off x="1828802" y="0"/>
            <a:ext cx="11916363" cy="7401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A1BE657-8392-0284-A59D-295520ED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956" y="3516569"/>
            <a:ext cx="3118230" cy="30715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9082F9C-F870-0B42-2D74-ABA1FF64AAFF}"/>
              </a:ext>
            </a:extLst>
          </p:cNvPr>
          <p:cNvGrpSpPr>
            <a:grpSpLocks noChangeAspect="1"/>
          </p:cNvGrpSpPr>
          <p:nvPr/>
        </p:nvGrpSpPr>
        <p:grpSpPr>
          <a:xfrm>
            <a:off x="2159733" y="766258"/>
            <a:ext cx="3906677" cy="2176033"/>
            <a:chOff x="378874" y="297344"/>
            <a:chExt cx="5940392" cy="330881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912BECA-EA2A-C525-ECE1-BDF72A3B79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138" t="25223" r="4126" b="24035"/>
            <a:stretch/>
          </p:blipFill>
          <p:spPr>
            <a:xfrm>
              <a:off x="378874" y="297344"/>
              <a:ext cx="5940392" cy="3308819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1342991-FE92-3964-9A1D-75F6CA19A16B}"/>
                </a:ext>
              </a:extLst>
            </p:cNvPr>
            <p:cNvSpPr/>
            <p:nvPr/>
          </p:nvSpPr>
          <p:spPr>
            <a:xfrm>
              <a:off x="3932728" y="2727015"/>
              <a:ext cx="182880" cy="182880"/>
            </a:xfrm>
            <a:prstGeom prst="ellipse">
              <a:avLst/>
            </a:prstGeom>
            <a:solidFill>
              <a:srgbClr val="0070C0"/>
            </a:solidFill>
            <a:scene3d>
              <a:camera prst="orthographicFront"/>
              <a:lightRig rig="threePt" dir="t"/>
            </a:scene3d>
            <a:sp3d>
              <a:bevelT w="91440" h="91440"/>
              <a:bevelB w="91440" h="9144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 descr="Chart, histogram&#10;&#10;Description automatically generated">
            <a:extLst>
              <a:ext uri="{FF2B5EF4-FFF2-40B4-BE49-F238E27FC236}">
                <a16:creationId xmlns:a16="http://schemas.microsoft.com/office/drawing/2014/main" id="{E9A125A3-BF79-0534-9135-3AAD340F9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788" y="292128"/>
            <a:ext cx="7290022" cy="3124295"/>
          </a:xfrm>
          <a:prstGeom prst="rect">
            <a:avLst/>
          </a:prstGeom>
        </p:spPr>
      </p:pic>
      <p:pic>
        <p:nvPicPr>
          <p:cNvPr id="23" name="Picture 22" descr="Chart, histogram&#10;&#10;Description automatically generated">
            <a:extLst>
              <a:ext uri="{FF2B5EF4-FFF2-40B4-BE49-F238E27FC236}">
                <a16:creationId xmlns:a16="http://schemas.microsoft.com/office/drawing/2014/main" id="{362DE66D-0E25-79D0-DF10-1C77900D9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788" y="3527812"/>
            <a:ext cx="7290022" cy="312429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A8523C1-641D-CCB6-C0DF-A041AF737D1F}"/>
              </a:ext>
            </a:extLst>
          </p:cNvPr>
          <p:cNvSpPr txBox="1"/>
          <p:nvPr/>
        </p:nvSpPr>
        <p:spPr>
          <a:xfrm>
            <a:off x="8839425" y="322108"/>
            <a:ext cx="193553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DeepCDP (u24C)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AA74A7-FF13-9926-1CE0-82D35C4FD0F3}"/>
              </a:ext>
            </a:extLst>
          </p:cNvPr>
          <p:cNvSpPr txBox="1"/>
          <p:nvPr/>
        </p:nvSpPr>
        <p:spPr>
          <a:xfrm>
            <a:off x="8824435" y="3551983"/>
            <a:ext cx="193553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DeepCDP (c24C)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A83C3D-F8FD-9F7C-E303-AB1C3C92D114}"/>
              </a:ext>
            </a:extLst>
          </p:cNvPr>
          <p:cNvSpPr txBox="1"/>
          <p:nvPr/>
        </p:nvSpPr>
        <p:spPr>
          <a:xfrm>
            <a:off x="2005378" y="396926"/>
            <a:ext cx="548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(a)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2E47AC-C0FF-913A-0340-91809D88B444}"/>
              </a:ext>
            </a:extLst>
          </p:cNvPr>
          <p:cNvSpPr txBox="1"/>
          <p:nvPr/>
        </p:nvSpPr>
        <p:spPr>
          <a:xfrm>
            <a:off x="5975035" y="396926"/>
            <a:ext cx="548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(b)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D756F3-83B7-E4D0-803D-6EF39D1DC2E7}"/>
              </a:ext>
            </a:extLst>
          </p:cNvPr>
          <p:cNvSpPr txBox="1"/>
          <p:nvPr/>
        </p:nvSpPr>
        <p:spPr>
          <a:xfrm>
            <a:off x="5975035" y="3601089"/>
            <a:ext cx="548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3791051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69B5DBF-45F0-31A9-35EB-A52797AE8CFA}"/>
              </a:ext>
            </a:extLst>
          </p:cNvPr>
          <p:cNvGrpSpPr/>
          <p:nvPr/>
        </p:nvGrpSpPr>
        <p:grpSpPr>
          <a:xfrm>
            <a:off x="3682684" y="-92560"/>
            <a:ext cx="7615775" cy="9316327"/>
            <a:chOff x="3682684" y="-92560"/>
            <a:chExt cx="7615775" cy="9316327"/>
          </a:xfrm>
        </p:grpSpPr>
        <p:pic>
          <p:nvPicPr>
            <p:cNvPr id="9" name="Picture 8" descr="A picture containing indoor, decorated, colorful&#10;&#10;Description automatically generated">
              <a:extLst>
                <a:ext uri="{FF2B5EF4-FFF2-40B4-BE49-F238E27FC236}">
                  <a16:creationId xmlns:a16="http://schemas.microsoft.com/office/drawing/2014/main" id="{1ACCB802-67E4-53DB-32E6-3D38AE98E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32265" y="-92560"/>
              <a:ext cx="4075467" cy="3056601"/>
            </a:xfrm>
            <a:prstGeom prst="rect">
              <a:avLst/>
            </a:prstGeom>
          </p:spPr>
        </p:pic>
        <p:pic>
          <p:nvPicPr>
            <p:cNvPr id="11" name="Picture 10" descr="A picture containing decorated&#10;&#10;Description automatically generated">
              <a:extLst>
                <a:ext uri="{FF2B5EF4-FFF2-40B4-BE49-F238E27FC236}">
                  <a16:creationId xmlns:a16="http://schemas.microsoft.com/office/drawing/2014/main" id="{EC4A98E4-5D0B-CB68-9B20-DCA5BE8CA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07732" y="457441"/>
              <a:ext cx="2890727" cy="2168046"/>
            </a:xfrm>
            <a:prstGeom prst="rect">
              <a:avLst/>
            </a:prstGeom>
          </p:spPr>
        </p:pic>
        <p:pic>
          <p:nvPicPr>
            <p:cNvPr id="12" name="Picture 11" descr="Chart, histogram&#10;&#10;Description automatically generated">
              <a:extLst>
                <a:ext uri="{FF2B5EF4-FFF2-40B4-BE49-F238E27FC236}">
                  <a16:creationId xmlns:a16="http://schemas.microsoft.com/office/drawing/2014/main" id="{8BADA01E-94EA-5E5D-0614-6039CF92C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8437" y="2863788"/>
              <a:ext cx="7290022" cy="3124295"/>
            </a:xfrm>
            <a:prstGeom prst="rect">
              <a:avLst/>
            </a:prstGeom>
          </p:spPr>
        </p:pic>
        <p:pic>
          <p:nvPicPr>
            <p:cNvPr id="13" name="Picture 12" descr="Chart, histogram&#10;&#10;Description automatically generated">
              <a:extLst>
                <a:ext uri="{FF2B5EF4-FFF2-40B4-BE49-F238E27FC236}">
                  <a16:creationId xmlns:a16="http://schemas.microsoft.com/office/drawing/2014/main" id="{9FE3F7B7-4C12-17F1-2F06-2B6185CCD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8437" y="6099472"/>
              <a:ext cx="7290022" cy="312429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83F3E0C-399A-3E09-7B7F-65C11C9ABEE5}"/>
                </a:ext>
              </a:extLst>
            </p:cNvPr>
            <p:cNvSpPr txBox="1"/>
            <p:nvPr/>
          </p:nvSpPr>
          <p:spPr>
            <a:xfrm>
              <a:off x="6547074" y="2893768"/>
              <a:ext cx="193553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DeepCDP (u24C)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94E540-E32B-1F4D-FAD9-AD862A1766C3}"/>
                </a:ext>
              </a:extLst>
            </p:cNvPr>
            <p:cNvSpPr txBox="1"/>
            <p:nvPr/>
          </p:nvSpPr>
          <p:spPr>
            <a:xfrm>
              <a:off x="6532084" y="6123643"/>
              <a:ext cx="193553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DeepCDP (c24C)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EEBCB2-C70A-5E1C-EA56-4F4A592653B1}"/>
                </a:ext>
              </a:extLst>
            </p:cNvPr>
            <p:cNvSpPr txBox="1"/>
            <p:nvPr/>
          </p:nvSpPr>
          <p:spPr>
            <a:xfrm>
              <a:off x="3682684" y="2968586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B1DA81B-3172-6268-DB02-566443FA0428}"/>
                </a:ext>
              </a:extLst>
            </p:cNvPr>
            <p:cNvSpPr txBox="1"/>
            <p:nvPr/>
          </p:nvSpPr>
          <p:spPr>
            <a:xfrm>
              <a:off x="3682684" y="6172749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(c)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AC7DA38-D28E-36EB-2A23-56DA107FECCC}"/>
                </a:ext>
              </a:extLst>
            </p:cNvPr>
            <p:cNvSpPr txBox="1"/>
            <p:nvPr/>
          </p:nvSpPr>
          <p:spPr>
            <a:xfrm>
              <a:off x="3682684" y="457441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00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indoor, decorated, colorful&#10;&#10;Description automatically generated">
            <a:extLst>
              <a:ext uri="{FF2B5EF4-FFF2-40B4-BE49-F238E27FC236}">
                <a16:creationId xmlns:a16="http://schemas.microsoft.com/office/drawing/2014/main" id="{1ACCB802-67E4-53DB-32E6-3D38AE98E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265" y="-92560"/>
            <a:ext cx="4075467" cy="3056601"/>
          </a:xfrm>
          <a:prstGeom prst="rect">
            <a:avLst/>
          </a:prstGeom>
        </p:spPr>
      </p:pic>
      <p:pic>
        <p:nvPicPr>
          <p:cNvPr id="11" name="Picture 10" descr="A picture containing decorated&#10;&#10;Description automatically generated">
            <a:extLst>
              <a:ext uri="{FF2B5EF4-FFF2-40B4-BE49-F238E27FC236}">
                <a16:creationId xmlns:a16="http://schemas.microsoft.com/office/drawing/2014/main" id="{EC4A98E4-5D0B-CB68-9B20-DCA5BE8CA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732" y="457441"/>
            <a:ext cx="2890727" cy="21680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794E540-E32B-1F4D-FAD9-AD862A1766C3}"/>
              </a:ext>
            </a:extLst>
          </p:cNvPr>
          <p:cNvSpPr txBox="1"/>
          <p:nvPr/>
        </p:nvSpPr>
        <p:spPr>
          <a:xfrm>
            <a:off x="6452845" y="5885961"/>
            <a:ext cx="193553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DeepCDP (c24C)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EEBCB2-C70A-5E1C-EA56-4F4A592653B1}"/>
              </a:ext>
            </a:extLst>
          </p:cNvPr>
          <p:cNvSpPr txBox="1"/>
          <p:nvPr/>
        </p:nvSpPr>
        <p:spPr>
          <a:xfrm>
            <a:off x="3682684" y="2968586"/>
            <a:ext cx="548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(b)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1DA81B-3172-6268-DB02-566443FA0428}"/>
              </a:ext>
            </a:extLst>
          </p:cNvPr>
          <p:cNvSpPr txBox="1"/>
          <p:nvPr/>
        </p:nvSpPr>
        <p:spPr>
          <a:xfrm>
            <a:off x="3652287" y="5599694"/>
            <a:ext cx="548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(c)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C7DA38-D28E-36EB-2A23-56DA107FECCC}"/>
              </a:ext>
            </a:extLst>
          </p:cNvPr>
          <p:cNvSpPr txBox="1"/>
          <p:nvPr/>
        </p:nvSpPr>
        <p:spPr>
          <a:xfrm>
            <a:off x="3682684" y="457441"/>
            <a:ext cx="548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(a)</a:t>
            </a: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0DB032F6-4661-F535-BB29-8B49CAC35F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087"/>
          <a:stretch/>
        </p:blipFill>
        <p:spPr>
          <a:xfrm>
            <a:off x="11474316" y="5664523"/>
            <a:ext cx="555981" cy="2673412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8BADA01E-94EA-5E5D-0614-6039CF92CB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29" t="11797" r="69319" b="12477"/>
          <a:stretch/>
        </p:blipFill>
        <p:spPr>
          <a:xfrm rot="16200000">
            <a:off x="4104155" y="3298259"/>
            <a:ext cx="1789888" cy="2365946"/>
          </a:xfrm>
          <a:prstGeom prst="rect">
            <a:avLst/>
          </a:prstGeom>
          <a:scene3d>
            <a:camera prst="orthographicFront">
              <a:rot lat="1800000" lon="19200000" rev="0"/>
            </a:camera>
            <a:lightRig rig="threePt" dir="t"/>
          </a:scene3d>
        </p:spPr>
      </p:pic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9FE3F7B7-4C12-17F1-2F06-2B6185CCDE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087"/>
          <a:stretch/>
        </p:blipFill>
        <p:spPr>
          <a:xfrm>
            <a:off x="11474316" y="3144524"/>
            <a:ext cx="555981" cy="26734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83F3E0C-399A-3E09-7B7F-65C11C9ABEE5}"/>
              </a:ext>
            </a:extLst>
          </p:cNvPr>
          <p:cNvSpPr txBox="1"/>
          <p:nvPr/>
        </p:nvSpPr>
        <p:spPr>
          <a:xfrm>
            <a:off x="6391237" y="3382549"/>
            <a:ext cx="193553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DeepCDP (u24C)</a:t>
            </a: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7B3A0BA9-59B4-53A1-29BC-1EFD3B923E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529" t="11530" r="11498" b="12744"/>
          <a:stretch/>
        </p:blipFill>
        <p:spPr>
          <a:xfrm rot="16200000">
            <a:off x="9152251" y="3298258"/>
            <a:ext cx="1747704" cy="2365946"/>
          </a:xfrm>
          <a:prstGeom prst="rect">
            <a:avLst/>
          </a:prstGeom>
          <a:scene3d>
            <a:camera prst="orthographicFront">
              <a:rot lat="1800000" lon="19200000" rev="0"/>
            </a:camera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149269-518C-5E93-0879-5FF78C4A8344}"/>
              </a:ext>
            </a:extLst>
          </p:cNvPr>
          <p:cNvSpPr txBox="1"/>
          <p:nvPr/>
        </p:nvSpPr>
        <p:spPr>
          <a:xfrm>
            <a:off x="3926576" y="3382549"/>
            <a:ext cx="193553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DFT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F97455-DB12-5425-1DFD-F2DDEB278EF4}"/>
              </a:ext>
            </a:extLst>
          </p:cNvPr>
          <p:cNvSpPr txBox="1"/>
          <p:nvPr/>
        </p:nvSpPr>
        <p:spPr>
          <a:xfrm>
            <a:off x="8932777" y="3382549"/>
            <a:ext cx="193553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Error</a:t>
            </a:r>
          </a:p>
        </p:txBody>
      </p:sp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0A192189-3E1E-D3F1-5D99-3673F8B279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04" t="11747" r="69464" b="12478"/>
          <a:stretch/>
        </p:blipFill>
        <p:spPr>
          <a:xfrm rot="5400000">
            <a:off x="4170765" y="5818257"/>
            <a:ext cx="1779885" cy="2365946"/>
          </a:xfrm>
          <a:prstGeom prst="rect">
            <a:avLst/>
          </a:prstGeom>
          <a:scene3d>
            <a:camera prst="orthographicFront">
              <a:rot lat="1800000" lon="19200000" rev="0"/>
            </a:camera>
            <a:lightRig rig="threePt" dir="t"/>
          </a:scene3d>
        </p:spPr>
      </p:pic>
      <p:pic>
        <p:nvPicPr>
          <p:cNvPr id="22" name="Picture 21" descr="Chart, histogram&#10;&#10;Description automatically generated">
            <a:extLst>
              <a:ext uri="{FF2B5EF4-FFF2-40B4-BE49-F238E27FC236}">
                <a16:creationId xmlns:a16="http://schemas.microsoft.com/office/drawing/2014/main" id="{3FC6FC47-CDE5-6291-3CAB-FEB7D06D34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081" t="11502" r="11487" b="12723"/>
          <a:stretch/>
        </p:blipFill>
        <p:spPr>
          <a:xfrm rot="5400000">
            <a:off x="9197769" y="5818258"/>
            <a:ext cx="1779885" cy="2365946"/>
          </a:xfrm>
          <a:prstGeom prst="rect">
            <a:avLst/>
          </a:prstGeom>
          <a:scene3d>
            <a:camera prst="orthographicFront">
              <a:rot lat="1800000" lon="19200000" rev="0"/>
            </a:camera>
            <a:lightRig rig="threePt" dir="t"/>
          </a:scene3d>
        </p:spPr>
      </p:pic>
      <p:pic>
        <p:nvPicPr>
          <p:cNvPr id="23" name="Content Placeholder 3" descr="Chart, histogram&#10;&#10;Description automatically generated">
            <a:extLst>
              <a:ext uri="{FF2B5EF4-FFF2-40B4-BE49-F238E27FC236}">
                <a16:creationId xmlns:a16="http://schemas.microsoft.com/office/drawing/2014/main" id="{4C8C9D5D-CCFE-460D-FBEE-00FAB4BD1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35152" t="11694" r="40514" b="12531"/>
          <a:stretch/>
        </p:blipFill>
        <p:spPr>
          <a:xfrm rot="5400000">
            <a:off x="6629712" y="5872811"/>
            <a:ext cx="1779886" cy="2256837"/>
          </a:xfrm>
          <a:prstGeom prst="rect">
            <a:avLst/>
          </a:prstGeom>
          <a:scene3d>
            <a:camera prst="orthographicFront">
              <a:rot lat="1800000" lon="19200000" rev="0"/>
            </a:camera>
            <a:lightRig rig="threePt" dir="t"/>
          </a:scene3d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267367C-E720-367D-A6B2-0A5E478A5395}"/>
              </a:ext>
            </a:extLst>
          </p:cNvPr>
          <p:cNvSpPr txBox="1"/>
          <p:nvPr/>
        </p:nvSpPr>
        <p:spPr>
          <a:xfrm>
            <a:off x="3988184" y="5908473"/>
            <a:ext cx="193553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DFT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7E7F22-46A3-89B1-2D4B-43902382025D}"/>
              </a:ext>
            </a:extLst>
          </p:cNvPr>
          <p:cNvSpPr txBox="1"/>
          <p:nvPr/>
        </p:nvSpPr>
        <p:spPr>
          <a:xfrm>
            <a:off x="8994385" y="5885961"/>
            <a:ext cx="193553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Error</a:t>
            </a:r>
          </a:p>
        </p:txBody>
      </p:sp>
      <p:pic>
        <p:nvPicPr>
          <p:cNvPr id="33" name="Picture 32" descr="Chart, histogram&#10;&#10;Description automatically generated">
            <a:extLst>
              <a:ext uri="{FF2B5EF4-FFF2-40B4-BE49-F238E27FC236}">
                <a16:creationId xmlns:a16="http://schemas.microsoft.com/office/drawing/2014/main" id="{B0289241-5673-6AA3-E7A5-2C5B0D285B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199" t="11429" r="40386" b="12575"/>
          <a:stretch/>
        </p:blipFill>
        <p:spPr>
          <a:xfrm rot="16200000">
            <a:off x="6626879" y="3289036"/>
            <a:ext cx="1779889" cy="2374392"/>
          </a:xfrm>
          <a:prstGeom prst="rect">
            <a:avLst/>
          </a:prstGeom>
          <a:scene3d>
            <a:camera prst="orthographicFront">
              <a:rot lat="1800000" lon="192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276429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268D6-938C-6678-6CF6-E9CEC33B8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hart, histogram&#10;&#10;Description automatically generated">
            <a:extLst>
              <a:ext uri="{FF2B5EF4-FFF2-40B4-BE49-F238E27FC236}">
                <a16:creationId xmlns:a16="http://schemas.microsoft.com/office/drawing/2014/main" id="{B5B98BC9-6AC8-D593-E216-6EB4E8EE1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152" t="11694" r="40514" b="12531"/>
          <a:stretch/>
        </p:blipFill>
        <p:spPr>
          <a:xfrm rot="5400000">
            <a:off x="4132520" y="6143654"/>
            <a:ext cx="1822769" cy="2311211"/>
          </a:xfrm>
          <a:prstGeom prst="rect">
            <a:avLst/>
          </a:prstGeom>
          <a:scene3d>
            <a:camera prst="orthographicFront">
              <a:rot lat="1800000" lon="19200000" rev="0"/>
            </a:camera>
            <a:lightRig rig="threePt" dir="t"/>
          </a:scene3d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B5955F1E-8CA3-B1C7-2F76-D0FFA9E3B8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99" t="11429" r="40386" b="12575"/>
          <a:stretch/>
        </p:blipFill>
        <p:spPr>
          <a:xfrm rot="16200000">
            <a:off x="6626879" y="3289036"/>
            <a:ext cx="1779889" cy="2374392"/>
          </a:xfrm>
          <a:prstGeom prst="rect">
            <a:avLst/>
          </a:prstGeom>
          <a:scene3d>
            <a:camera prst="orthographicFront">
              <a:rot lat="1800000" lon="192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719709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735AE57-DB55-E38D-E6BC-1750C260B6AD}"/>
              </a:ext>
            </a:extLst>
          </p:cNvPr>
          <p:cNvGrpSpPr/>
          <p:nvPr/>
        </p:nvGrpSpPr>
        <p:grpSpPr>
          <a:xfrm>
            <a:off x="1828802" y="0"/>
            <a:ext cx="11916363" cy="7401794"/>
            <a:chOff x="47943" y="72432"/>
            <a:chExt cx="11916363" cy="740179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CDADBB5-F4E5-B1FA-BA66-C15964C33BD7}"/>
                </a:ext>
              </a:extLst>
            </p:cNvPr>
            <p:cNvSpPr/>
            <p:nvPr/>
          </p:nvSpPr>
          <p:spPr>
            <a:xfrm>
              <a:off x="47943" y="72432"/>
              <a:ext cx="11916363" cy="74017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9082F9C-F870-0B42-2D74-ABA1FF64AAF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8874" y="838690"/>
              <a:ext cx="3906677" cy="2176033"/>
              <a:chOff x="378874" y="297344"/>
              <a:chExt cx="5940392" cy="330881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912BECA-EA2A-C525-ECE1-BDF72A3B79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138" t="25223" r="4126" b="24035"/>
              <a:stretch/>
            </p:blipFill>
            <p:spPr>
              <a:xfrm>
                <a:off x="378874" y="297344"/>
                <a:ext cx="5940392" cy="3308819"/>
              </a:xfrm>
              <a:prstGeom prst="rect">
                <a:avLst/>
              </a:prstGeom>
            </p:spPr>
          </p:pic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1342991-FE92-3964-9A1D-75F6CA19A16B}"/>
                  </a:ext>
                </a:extLst>
              </p:cNvPr>
              <p:cNvSpPr/>
              <p:nvPr/>
            </p:nvSpPr>
            <p:spPr>
              <a:xfrm>
                <a:off x="3932728" y="2727015"/>
                <a:ext cx="182880" cy="182880"/>
              </a:xfrm>
              <a:prstGeom prst="ellipse">
                <a:avLst/>
              </a:prstGeom>
              <a:solidFill>
                <a:srgbClr val="0070C0"/>
              </a:solidFill>
              <a:scene3d>
                <a:camera prst="orthographicFront"/>
                <a:lightRig rig="threePt" dir="t"/>
              </a:scene3d>
              <a:sp3d>
                <a:bevelT w="91440" h="91440"/>
                <a:bevelB w="91440" h="9144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1" name="Picture 20" descr="Chart, histogram&#10;&#10;Description automatically generated">
              <a:extLst>
                <a:ext uri="{FF2B5EF4-FFF2-40B4-BE49-F238E27FC236}">
                  <a16:creationId xmlns:a16="http://schemas.microsoft.com/office/drawing/2014/main" id="{E9A125A3-BF79-0534-9135-3AAD340F9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9929" y="364560"/>
              <a:ext cx="7290022" cy="3124295"/>
            </a:xfrm>
            <a:prstGeom prst="rect">
              <a:avLst/>
            </a:prstGeom>
          </p:spPr>
        </p:pic>
        <p:pic>
          <p:nvPicPr>
            <p:cNvPr id="23" name="Picture 22" descr="Chart, histogram&#10;&#10;Description automatically generated">
              <a:extLst>
                <a:ext uri="{FF2B5EF4-FFF2-40B4-BE49-F238E27FC236}">
                  <a16:creationId xmlns:a16="http://schemas.microsoft.com/office/drawing/2014/main" id="{362DE66D-0E25-79D0-DF10-1C77900D9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9929" y="3600244"/>
              <a:ext cx="7290022" cy="31242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A8523C1-641D-CCB6-C0DF-A041AF737D1F}"/>
                </a:ext>
              </a:extLst>
            </p:cNvPr>
            <p:cNvSpPr txBox="1"/>
            <p:nvPr/>
          </p:nvSpPr>
          <p:spPr>
            <a:xfrm>
              <a:off x="7058566" y="394540"/>
              <a:ext cx="193553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DeepCDP (u24C)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CAA74A7-FF13-9926-1CE0-82D35C4FD0F3}"/>
                </a:ext>
              </a:extLst>
            </p:cNvPr>
            <p:cNvSpPr txBox="1"/>
            <p:nvPr/>
          </p:nvSpPr>
          <p:spPr>
            <a:xfrm>
              <a:off x="7043576" y="3624415"/>
              <a:ext cx="193553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DeepCDP (c24C)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A83C3D-F8FD-9F7C-E303-AB1C3C92D114}"/>
                </a:ext>
              </a:extLst>
            </p:cNvPr>
            <p:cNvSpPr txBox="1"/>
            <p:nvPr/>
          </p:nvSpPr>
          <p:spPr>
            <a:xfrm>
              <a:off x="224519" y="469358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72E47AC-C0FF-913A-0340-91809D88B444}"/>
                </a:ext>
              </a:extLst>
            </p:cNvPr>
            <p:cNvSpPr txBox="1"/>
            <p:nvPr/>
          </p:nvSpPr>
          <p:spPr>
            <a:xfrm>
              <a:off x="4194176" y="469358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CD756F3-83B7-E4D0-803D-6EF39D1DC2E7}"/>
                </a:ext>
              </a:extLst>
            </p:cNvPr>
            <p:cNvSpPr txBox="1"/>
            <p:nvPr/>
          </p:nvSpPr>
          <p:spPr>
            <a:xfrm>
              <a:off x="4194176" y="3673521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995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6736C1-9EAD-73AA-2B85-5AB6BB2C4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738" y="247098"/>
            <a:ext cx="9992948" cy="4152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D7FAD1-9CCF-A35A-1687-3EE79634E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738" y="4399723"/>
            <a:ext cx="9992948" cy="41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32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652D9D77-1FAF-352A-E7B8-DD3D4D1D8C3E}"/>
              </a:ext>
            </a:extLst>
          </p:cNvPr>
          <p:cNvGrpSpPr/>
          <p:nvPr/>
        </p:nvGrpSpPr>
        <p:grpSpPr>
          <a:xfrm>
            <a:off x="2057342" y="2032721"/>
            <a:ext cx="11503203" cy="4646990"/>
            <a:chOff x="2057342" y="2032721"/>
            <a:chExt cx="11503203" cy="464699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BAC77-5AE7-B26F-FCA1-BE16B3EE98B1}"/>
                </a:ext>
              </a:extLst>
            </p:cNvPr>
            <p:cNvSpPr/>
            <p:nvPr/>
          </p:nvSpPr>
          <p:spPr>
            <a:xfrm>
              <a:off x="2057342" y="2032721"/>
              <a:ext cx="11503203" cy="4646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C1A6178-25D4-9E1E-A39B-26BE2F0EB0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9609"/>
            <a:stretch/>
          </p:blipFill>
          <p:spPr>
            <a:xfrm>
              <a:off x="5018589" y="2753411"/>
              <a:ext cx="2840521" cy="320538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5D3FE3-55D1-9659-526E-B93445D389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160" r="-1"/>
            <a:stretch/>
          </p:blipFill>
          <p:spPr>
            <a:xfrm>
              <a:off x="8963883" y="4305319"/>
              <a:ext cx="4142421" cy="2063643"/>
            </a:xfrm>
            <a:prstGeom prst="rect">
              <a:avLst/>
            </a:prstGeom>
          </p:spPr>
        </p:pic>
        <p:pic>
          <p:nvPicPr>
            <p:cNvPr id="10" name="Picture 9" descr="Chart&#10;&#10;Description automatically generated">
              <a:extLst>
                <a:ext uri="{FF2B5EF4-FFF2-40B4-BE49-F238E27FC236}">
                  <a16:creationId xmlns:a16="http://schemas.microsoft.com/office/drawing/2014/main" id="{456F9014-8521-43BA-B2D5-520F374FB8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755" t="16477" r="23342" b="10054"/>
            <a:stretch/>
          </p:blipFill>
          <p:spPr>
            <a:xfrm>
              <a:off x="2738132" y="3103252"/>
              <a:ext cx="2438743" cy="267239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1361E8-7604-CB7C-E6FA-7ABE3F69D11E}"/>
                </a:ext>
              </a:extLst>
            </p:cNvPr>
            <p:cNvSpPr txBox="1"/>
            <p:nvPr/>
          </p:nvSpPr>
          <p:spPr>
            <a:xfrm>
              <a:off x="2487449" y="2307112"/>
              <a:ext cx="809257" cy="461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DC5A4B-32B8-CE21-2D79-69627CC69D4F}"/>
                </a:ext>
              </a:extLst>
            </p:cNvPr>
            <p:cNvSpPr txBox="1"/>
            <p:nvPr/>
          </p:nvSpPr>
          <p:spPr>
            <a:xfrm>
              <a:off x="5044429" y="2307112"/>
              <a:ext cx="809257" cy="461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40D60B-452A-18DA-02ED-D83E1A137B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228" r="-3891"/>
            <a:stretch/>
          </p:blipFill>
          <p:spPr>
            <a:xfrm>
              <a:off x="8911585" y="2249443"/>
              <a:ext cx="4415895" cy="205587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6F98363-30C3-452D-6711-B0A60D853C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3670"/>
            <a:stretch/>
          </p:blipFill>
          <p:spPr>
            <a:xfrm>
              <a:off x="9380751" y="4305319"/>
              <a:ext cx="1015735" cy="27135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6225031-7EBD-666F-06B7-39CE79A2C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3670"/>
            <a:stretch/>
          </p:blipFill>
          <p:spPr>
            <a:xfrm>
              <a:off x="9202997" y="2241677"/>
              <a:ext cx="1371243" cy="27135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130018F-5AC9-32F2-8867-BFF79CAA61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0392" r="246"/>
            <a:stretch/>
          </p:blipFill>
          <p:spPr>
            <a:xfrm>
              <a:off x="7884950" y="2753411"/>
              <a:ext cx="875091" cy="320538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7C8F9CD-F6F6-F751-17B2-39F8AD43BA97}"/>
                </a:ext>
              </a:extLst>
            </p:cNvPr>
            <p:cNvSpPr/>
            <p:nvPr/>
          </p:nvSpPr>
          <p:spPr>
            <a:xfrm>
              <a:off x="5044429" y="3103252"/>
              <a:ext cx="531181" cy="24946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ADB1BD-A69B-86CD-F1A6-8A01DA756715}"/>
                </a:ext>
              </a:extLst>
            </p:cNvPr>
            <p:cNvSpPr/>
            <p:nvPr/>
          </p:nvSpPr>
          <p:spPr>
            <a:xfrm rot="5400000">
              <a:off x="6451066" y="4483711"/>
              <a:ext cx="531181" cy="24946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97E48E-5407-0272-B7E0-C11564F9D017}"/>
                </a:ext>
              </a:extLst>
            </p:cNvPr>
            <p:cNvSpPr/>
            <p:nvPr/>
          </p:nvSpPr>
          <p:spPr>
            <a:xfrm>
              <a:off x="8806451" y="2525904"/>
              <a:ext cx="368276" cy="15029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8ACB325-B9BA-A950-3AFA-F21FEEE5F693}"/>
                </a:ext>
              </a:extLst>
            </p:cNvPr>
            <p:cNvSpPr txBox="1"/>
            <p:nvPr/>
          </p:nvSpPr>
          <p:spPr>
            <a:xfrm>
              <a:off x="8329339" y="2307112"/>
              <a:ext cx="809257" cy="461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(c)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030676-A08E-4D36-FB31-1967B1463BE5}"/>
                </a:ext>
              </a:extLst>
            </p:cNvPr>
            <p:cNvSpPr/>
            <p:nvPr/>
          </p:nvSpPr>
          <p:spPr>
            <a:xfrm>
              <a:off x="10623296" y="2537884"/>
              <a:ext cx="261491" cy="15029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FBB56BD-265C-FF35-CF60-19380DAB2D16}"/>
                </a:ext>
              </a:extLst>
            </p:cNvPr>
            <p:cNvSpPr/>
            <p:nvPr/>
          </p:nvSpPr>
          <p:spPr>
            <a:xfrm>
              <a:off x="8803456" y="4493679"/>
              <a:ext cx="368276" cy="15029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1DE9CC5-9ACA-C583-DE44-BC7F4D3AD4AC}"/>
                </a:ext>
              </a:extLst>
            </p:cNvPr>
            <p:cNvSpPr/>
            <p:nvPr/>
          </p:nvSpPr>
          <p:spPr>
            <a:xfrm rot="5400000">
              <a:off x="10509674" y="4450796"/>
              <a:ext cx="271357" cy="34675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DFF5C15-EE7E-C994-91D5-D9DBDAC9EA85}"/>
                </a:ext>
              </a:extLst>
            </p:cNvPr>
            <p:cNvSpPr/>
            <p:nvPr/>
          </p:nvSpPr>
          <p:spPr>
            <a:xfrm rot="5400000">
              <a:off x="10681612" y="2388868"/>
              <a:ext cx="271357" cy="34675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1146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89DB286D-89BB-8377-7DD1-BEAA0471B18F}"/>
              </a:ext>
            </a:extLst>
          </p:cNvPr>
          <p:cNvGrpSpPr/>
          <p:nvPr/>
        </p:nvGrpSpPr>
        <p:grpSpPr>
          <a:xfrm>
            <a:off x="1849130" y="9662"/>
            <a:ext cx="12645825" cy="9601200"/>
            <a:chOff x="1849130" y="346544"/>
            <a:chExt cx="12645825" cy="96012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4282F93-A4B5-0205-FB6C-3BC7B38761FF}"/>
                </a:ext>
              </a:extLst>
            </p:cNvPr>
            <p:cNvSpPr/>
            <p:nvPr/>
          </p:nvSpPr>
          <p:spPr>
            <a:xfrm>
              <a:off x="2046383" y="346544"/>
              <a:ext cx="12448572" cy="9601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041610A-B8DD-4132-7688-46CD8979E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1995" y="1174750"/>
              <a:ext cx="3429000" cy="35687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6B3D76D-6C54-E1A9-81FF-267DF5036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01864" y="1117600"/>
              <a:ext cx="3365500" cy="3683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69A0712-FB7C-7284-8570-D7E3255A2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57928" y="1209831"/>
              <a:ext cx="3129346" cy="368300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4BFA94E-F3E2-A454-43A2-7301865DC979}"/>
                </a:ext>
              </a:extLst>
            </p:cNvPr>
            <p:cNvGrpSpPr/>
            <p:nvPr/>
          </p:nvGrpSpPr>
          <p:grpSpPr>
            <a:xfrm>
              <a:off x="2322743" y="5147144"/>
              <a:ext cx="11647095" cy="4052331"/>
              <a:chOff x="322493" y="5147144"/>
              <a:chExt cx="11647095" cy="4052331"/>
            </a:xfrm>
          </p:grpSpPr>
          <p:pic>
            <p:nvPicPr>
              <p:cNvPr id="11" name="Picture 10" descr="Chart, histogram&#10;&#10;Description automatically generated">
                <a:extLst>
                  <a:ext uri="{FF2B5EF4-FFF2-40B4-BE49-F238E27FC236}">
                    <a16:creationId xmlns:a16="http://schemas.microsoft.com/office/drawing/2014/main" id="{AD162ADC-2C9E-6FF4-BDC0-19D60709B1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2493" y="5147144"/>
                <a:ext cx="11647095" cy="4052331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393165-DA58-EEB2-24CD-4233EEBDCFB7}"/>
                  </a:ext>
                </a:extLst>
              </p:cNvPr>
              <p:cNvSpPr txBox="1"/>
              <p:nvPr/>
            </p:nvSpPr>
            <p:spPr>
              <a:xfrm>
                <a:off x="4385829" y="5222094"/>
                <a:ext cx="2929369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600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DeepCDP (c24C)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C3C138D-4CB3-D3A7-3805-7672E9701285}"/>
                </a:ext>
              </a:extLst>
            </p:cNvPr>
            <p:cNvSpPr txBox="1"/>
            <p:nvPr/>
          </p:nvSpPr>
          <p:spPr>
            <a:xfrm>
              <a:off x="6386079" y="535233"/>
              <a:ext cx="2929369" cy="49244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DeepCDP (c24C)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843096E-02A3-7486-9B52-F5A7DCDECF2F}"/>
                </a:ext>
              </a:extLst>
            </p:cNvPr>
            <p:cNvSpPr txBox="1"/>
            <p:nvPr/>
          </p:nvSpPr>
          <p:spPr>
            <a:xfrm>
              <a:off x="3019931" y="535233"/>
              <a:ext cx="2929369" cy="49244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DFT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F24334-623F-0A01-6325-83E7C05344CB}"/>
                </a:ext>
              </a:extLst>
            </p:cNvPr>
            <p:cNvSpPr txBox="1"/>
            <p:nvPr/>
          </p:nvSpPr>
          <p:spPr>
            <a:xfrm>
              <a:off x="9680965" y="495399"/>
              <a:ext cx="2929369" cy="49244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Error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47F3FA1-AAD0-F85A-850B-49876F711C08}"/>
                </a:ext>
              </a:extLst>
            </p:cNvPr>
            <p:cNvSpPr txBox="1"/>
            <p:nvPr/>
          </p:nvSpPr>
          <p:spPr>
            <a:xfrm>
              <a:off x="1849965" y="535233"/>
              <a:ext cx="7223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5DF780E-2B37-FB7D-E47E-6B63A86F82FC}"/>
                </a:ext>
              </a:extLst>
            </p:cNvPr>
            <p:cNvSpPr/>
            <p:nvPr/>
          </p:nvSpPr>
          <p:spPr>
            <a:xfrm rot="5400000">
              <a:off x="7552538" y="3824982"/>
              <a:ext cx="600772" cy="100968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D2EB117-370F-54B1-EC13-C1809186B8E9}"/>
                </a:ext>
              </a:extLst>
            </p:cNvPr>
            <p:cNvSpPr/>
            <p:nvPr/>
          </p:nvSpPr>
          <p:spPr>
            <a:xfrm>
              <a:off x="2408222" y="5468093"/>
              <a:ext cx="618518" cy="3187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AFF21A-1594-20C9-57EB-8F5E28A0623E}"/>
                </a:ext>
              </a:extLst>
            </p:cNvPr>
            <p:cNvSpPr txBox="1"/>
            <p:nvPr/>
          </p:nvSpPr>
          <p:spPr>
            <a:xfrm>
              <a:off x="1849130" y="5166898"/>
              <a:ext cx="7223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4771A19-9A10-1991-282B-71FE236D7AA5}"/>
                </a:ext>
              </a:extLst>
            </p:cNvPr>
            <p:cNvSpPr/>
            <p:nvPr/>
          </p:nvSpPr>
          <p:spPr>
            <a:xfrm>
              <a:off x="5905987" y="5539910"/>
              <a:ext cx="505049" cy="3187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A776D79-AAB7-24BF-45B2-9AD35CE18FCB}"/>
                </a:ext>
              </a:extLst>
            </p:cNvPr>
            <p:cNvSpPr/>
            <p:nvPr/>
          </p:nvSpPr>
          <p:spPr>
            <a:xfrm>
              <a:off x="9283536" y="5587188"/>
              <a:ext cx="505049" cy="3187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76577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323F469B-F2EE-FB99-3AD9-2E3F07A7A86D}"/>
              </a:ext>
            </a:extLst>
          </p:cNvPr>
          <p:cNvGrpSpPr/>
          <p:nvPr/>
        </p:nvGrpSpPr>
        <p:grpSpPr>
          <a:xfrm>
            <a:off x="2226809" y="542925"/>
            <a:ext cx="11546341" cy="7800975"/>
            <a:chOff x="2226809" y="542925"/>
            <a:chExt cx="11546341" cy="780097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F4181FC-32F0-0F21-2A52-8406025E6423}"/>
                </a:ext>
              </a:extLst>
            </p:cNvPr>
            <p:cNvSpPr/>
            <p:nvPr/>
          </p:nvSpPr>
          <p:spPr>
            <a:xfrm>
              <a:off x="2226809" y="542925"/>
              <a:ext cx="11546341" cy="7800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5" name="Picture 4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6BD8759D-C1AD-B3B5-B723-4B1C4EFD0E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590" b="8698"/>
            <a:stretch/>
          </p:blipFill>
          <p:spPr>
            <a:xfrm>
              <a:off x="2226809" y="1395127"/>
              <a:ext cx="11392805" cy="6810948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3C6A6FD-FCF3-932F-4262-51647E1CE3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68655" y="2488367"/>
              <a:ext cx="734519" cy="734519"/>
            </a:xfrm>
            <a:prstGeom prst="ellipse">
              <a:avLst/>
            </a:prstGeom>
            <a:solidFill>
              <a:srgbClr val="7030A0">
                <a:alpha val="47843"/>
              </a:srgb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083A5FC-617E-3CB2-12D7-22977E4A2B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40961" y="2295993"/>
              <a:ext cx="734519" cy="734519"/>
            </a:xfrm>
            <a:prstGeom prst="ellipse">
              <a:avLst/>
            </a:prstGeom>
            <a:solidFill>
              <a:srgbClr val="7030A0">
                <a:alpha val="47843"/>
              </a:srgb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BB4404D-18B6-7E74-2D33-15AAB5A8FB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09532" y="2748195"/>
              <a:ext cx="734519" cy="734519"/>
            </a:xfrm>
            <a:prstGeom prst="ellipse">
              <a:avLst/>
            </a:prstGeom>
            <a:solidFill>
              <a:srgbClr val="7030A0">
                <a:alpha val="47843"/>
              </a:srgb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7EE491B-717C-4D03-58F8-4BADC3A330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8761" y="2428407"/>
              <a:ext cx="734519" cy="734519"/>
            </a:xfrm>
            <a:prstGeom prst="ellipse">
              <a:avLst/>
            </a:prstGeom>
            <a:solidFill>
              <a:srgbClr val="7030A0">
                <a:alpha val="47843"/>
              </a:srgb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534A3EF-F4CD-5018-0AC2-72D3DA7526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62711" y="3222886"/>
              <a:ext cx="734519" cy="734519"/>
            </a:xfrm>
            <a:prstGeom prst="ellipse">
              <a:avLst/>
            </a:prstGeom>
            <a:solidFill>
              <a:srgbClr val="7030A0">
                <a:alpha val="47843"/>
              </a:srgb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51A2F63-A244-1B24-BED6-3C21C32C6E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34844" y="3907435"/>
              <a:ext cx="734519" cy="734519"/>
            </a:xfrm>
            <a:prstGeom prst="ellipse">
              <a:avLst/>
            </a:prstGeom>
            <a:solidFill>
              <a:srgbClr val="7030A0">
                <a:alpha val="47843"/>
              </a:srgb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D636822-84EF-AC55-090B-229C130D41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9256" y="3101714"/>
              <a:ext cx="734519" cy="734519"/>
            </a:xfrm>
            <a:prstGeom prst="ellipse">
              <a:avLst/>
            </a:prstGeom>
            <a:solidFill>
              <a:srgbClr val="7030A0">
                <a:alpha val="47843"/>
              </a:srgb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15284A-4B9D-9096-AA84-5A15D9B9EE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13826" y="3521439"/>
              <a:ext cx="734519" cy="734519"/>
            </a:xfrm>
            <a:prstGeom prst="ellipse">
              <a:avLst/>
            </a:prstGeom>
            <a:solidFill>
              <a:srgbClr val="7030A0">
                <a:alpha val="47843"/>
              </a:srgb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FFAD6CA-C73B-8B1F-073D-8CC34E1020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709819" y="4463320"/>
              <a:ext cx="734519" cy="734519"/>
            </a:xfrm>
            <a:prstGeom prst="ellipse">
              <a:avLst/>
            </a:prstGeom>
            <a:solidFill>
              <a:srgbClr val="7030A0">
                <a:alpha val="47843"/>
              </a:srgb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B0767CE-1D53-0277-2568-40EE048823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44994" y="4470815"/>
              <a:ext cx="734519" cy="734519"/>
            </a:xfrm>
            <a:prstGeom prst="ellipse">
              <a:avLst/>
            </a:prstGeom>
            <a:solidFill>
              <a:srgbClr val="7030A0">
                <a:alpha val="47843"/>
              </a:srgb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0458E60-D3BC-1054-D403-DA3A38A621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57075" y="4549513"/>
              <a:ext cx="734519" cy="734519"/>
            </a:xfrm>
            <a:prstGeom prst="ellipse">
              <a:avLst/>
            </a:prstGeom>
            <a:solidFill>
              <a:srgbClr val="7030A0">
                <a:alpha val="47843"/>
              </a:srgb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67BEA31-4600-9737-9883-196BEE4AB0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16634" y="4324664"/>
              <a:ext cx="734519" cy="734519"/>
            </a:xfrm>
            <a:prstGeom prst="ellipse">
              <a:avLst/>
            </a:prstGeom>
            <a:solidFill>
              <a:srgbClr val="7030A0">
                <a:alpha val="47843"/>
              </a:srgb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D90C2C2-DA5A-D18A-2607-3C8AEABD49F9}"/>
                    </a:ext>
                  </a:extLst>
                </p:cNvPr>
                <p:cNvSpPr txBox="1"/>
                <p:nvPr/>
              </p:nvSpPr>
              <p:spPr>
                <a:xfrm>
                  <a:off x="3636164" y="2488367"/>
                  <a:ext cx="49648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D90C2C2-DA5A-D18A-2607-3C8AEABD49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6164" y="2488367"/>
                  <a:ext cx="496482" cy="492443"/>
                </a:xfrm>
                <a:prstGeom prst="rect">
                  <a:avLst/>
                </a:prstGeom>
                <a:blipFill>
                  <a:blip r:embed="rId3"/>
                  <a:stretch>
                    <a:fillRect l="-10000" r="-5000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1445C7B-FAC6-68EB-C78C-4E9DBE481A53}"/>
                    </a:ext>
                  </a:extLst>
                </p:cNvPr>
                <p:cNvSpPr txBox="1"/>
                <p:nvPr/>
              </p:nvSpPr>
              <p:spPr>
                <a:xfrm>
                  <a:off x="6083893" y="2795666"/>
                  <a:ext cx="505971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1445C7B-FAC6-68EB-C78C-4E9DBE481A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3893" y="2795666"/>
                  <a:ext cx="505971" cy="492443"/>
                </a:xfrm>
                <a:prstGeom prst="rect">
                  <a:avLst/>
                </a:prstGeom>
                <a:blipFill>
                  <a:blip r:embed="rId4"/>
                  <a:stretch>
                    <a:fillRect l="-10000" r="-5000" b="-128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9EE2F84-EEF8-9BF2-685A-1F4E346E5F1C}"/>
                    </a:ext>
                  </a:extLst>
                </p:cNvPr>
                <p:cNvSpPr txBox="1"/>
                <p:nvPr/>
              </p:nvSpPr>
              <p:spPr>
                <a:xfrm>
                  <a:off x="7718363" y="2327449"/>
                  <a:ext cx="505971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9EE2F84-EEF8-9BF2-685A-1F4E346E5F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8363" y="2327449"/>
                  <a:ext cx="505971" cy="492443"/>
                </a:xfrm>
                <a:prstGeom prst="rect">
                  <a:avLst/>
                </a:prstGeom>
                <a:blipFill>
                  <a:blip r:embed="rId5"/>
                  <a:stretch>
                    <a:fillRect l="-9756" r="-4878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7475342-DAC6-AA72-9DEE-4E5C05C2F2E3}"/>
                    </a:ext>
                  </a:extLst>
                </p:cNvPr>
                <p:cNvSpPr txBox="1"/>
                <p:nvPr/>
              </p:nvSpPr>
              <p:spPr>
                <a:xfrm>
                  <a:off x="9844994" y="2538069"/>
                  <a:ext cx="505971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32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7475342-DAC6-AA72-9DEE-4E5C05C2F2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4994" y="2538069"/>
                  <a:ext cx="505971" cy="492443"/>
                </a:xfrm>
                <a:prstGeom prst="rect">
                  <a:avLst/>
                </a:prstGeom>
                <a:blipFill>
                  <a:blip r:embed="rId6"/>
                  <a:stretch>
                    <a:fillRect l="-9756" r="-2439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51C6FA6-EC89-8F2E-BD2B-B46219FFB57C}"/>
                    </a:ext>
                  </a:extLst>
                </p:cNvPr>
                <p:cNvSpPr txBox="1"/>
                <p:nvPr/>
              </p:nvSpPr>
              <p:spPr>
                <a:xfrm>
                  <a:off x="3815185" y="3276400"/>
                  <a:ext cx="505971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32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51C6FA6-EC89-8F2E-BD2B-B46219FFB5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5185" y="3276400"/>
                  <a:ext cx="505971" cy="492443"/>
                </a:xfrm>
                <a:prstGeom prst="rect">
                  <a:avLst/>
                </a:prstGeom>
                <a:blipFill>
                  <a:blip r:embed="rId7"/>
                  <a:stretch>
                    <a:fillRect l="-9756" r="-7317" b="-1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DC4B088-82E9-2E4E-344A-175266AFC8B5}"/>
                    </a:ext>
                  </a:extLst>
                </p:cNvPr>
                <p:cNvSpPr txBox="1"/>
                <p:nvPr/>
              </p:nvSpPr>
              <p:spPr>
                <a:xfrm>
                  <a:off x="8045138" y="3150033"/>
                  <a:ext cx="505971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32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DC4B088-82E9-2E4E-344A-175266AFC8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138" y="3150033"/>
                  <a:ext cx="505971" cy="492443"/>
                </a:xfrm>
                <a:prstGeom prst="rect">
                  <a:avLst/>
                </a:prstGeom>
                <a:blipFill>
                  <a:blip r:embed="rId8"/>
                  <a:stretch>
                    <a:fillRect l="-9756" r="-4878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EF64EFF-96B4-C413-F4F2-366BDB1EC7DA}"/>
                    </a:ext>
                  </a:extLst>
                </p:cNvPr>
                <p:cNvSpPr txBox="1"/>
                <p:nvPr/>
              </p:nvSpPr>
              <p:spPr>
                <a:xfrm>
                  <a:off x="9563726" y="3572332"/>
                  <a:ext cx="49795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en-US" sz="32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EF64EFF-96B4-C413-F4F2-366BDB1EC7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63726" y="3572332"/>
                  <a:ext cx="497957" cy="492443"/>
                </a:xfrm>
                <a:prstGeom prst="rect">
                  <a:avLst/>
                </a:prstGeom>
                <a:blipFill>
                  <a:blip r:embed="rId9"/>
                  <a:stretch>
                    <a:fillRect l="-10000" r="-5000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6DAD8EC-593C-2D1F-1B71-37F4A7E58226}"/>
                    </a:ext>
                  </a:extLst>
                </p:cNvPr>
                <p:cNvSpPr txBox="1"/>
                <p:nvPr/>
              </p:nvSpPr>
              <p:spPr>
                <a:xfrm>
                  <a:off x="7149117" y="3950439"/>
                  <a:ext cx="505971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32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6DAD8EC-593C-2D1F-1B71-37F4A7E582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9117" y="3950439"/>
                  <a:ext cx="505971" cy="492443"/>
                </a:xfrm>
                <a:prstGeom prst="rect">
                  <a:avLst/>
                </a:prstGeom>
                <a:blipFill>
                  <a:blip r:embed="rId10"/>
                  <a:stretch>
                    <a:fillRect l="-12500" r="-7500" b="-179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FA94ADF-3E6F-9BB0-55A7-FDC538615A79}"/>
                    </a:ext>
                  </a:extLst>
                </p:cNvPr>
                <p:cNvSpPr txBox="1"/>
                <p:nvPr/>
              </p:nvSpPr>
              <p:spPr>
                <a:xfrm>
                  <a:off x="5776498" y="4400262"/>
                  <a:ext cx="66960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32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FA94ADF-3E6F-9BB0-55A7-FDC538615A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6498" y="4400262"/>
                  <a:ext cx="669607" cy="492443"/>
                </a:xfrm>
                <a:prstGeom prst="rect">
                  <a:avLst/>
                </a:prstGeom>
                <a:blipFill>
                  <a:blip r:embed="rId11"/>
                  <a:stretch>
                    <a:fillRect l="-9434" r="-5660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3ED020A-E4CA-0564-90C9-1AF87E65EA98}"/>
                    </a:ext>
                  </a:extLst>
                </p:cNvPr>
                <p:cNvSpPr txBox="1"/>
                <p:nvPr/>
              </p:nvSpPr>
              <p:spPr>
                <a:xfrm>
                  <a:off x="7889530" y="4591852"/>
                  <a:ext cx="66960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sz="32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3ED020A-E4CA-0564-90C9-1AF87E65EA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9530" y="4591852"/>
                  <a:ext cx="669607" cy="492443"/>
                </a:xfrm>
                <a:prstGeom prst="rect">
                  <a:avLst/>
                </a:prstGeom>
                <a:blipFill>
                  <a:blip r:embed="rId12"/>
                  <a:stretch>
                    <a:fillRect l="-7547" r="-3774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3DC8F45-689D-8275-725B-412130BCE01F}"/>
                    </a:ext>
                  </a:extLst>
                </p:cNvPr>
                <p:cNvSpPr txBox="1"/>
                <p:nvPr/>
              </p:nvSpPr>
              <p:spPr>
                <a:xfrm>
                  <a:off x="9901791" y="4532958"/>
                  <a:ext cx="66960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sz="32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3DC8F45-689D-8275-725B-412130BCE0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1791" y="4532958"/>
                  <a:ext cx="669607" cy="492443"/>
                </a:xfrm>
                <a:prstGeom prst="rect">
                  <a:avLst/>
                </a:prstGeom>
                <a:blipFill>
                  <a:blip r:embed="rId13"/>
                  <a:stretch>
                    <a:fillRect l="-7407" r="-3704" b="-128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956169D-FD43-95CB-12F9-4829ED7F85C2}"/>
                    </a:ext>
                  </a:extLst>
                </p:cNvPr>
                <p:cNvSpPr txBox="1"/>
                <p:nvPr/>
              </p:nvSpPr>
              <p:spPr>
                <a:xfrm>
                  <a:off x="11774731" y="4532958"/>
                  <a:ext cx="66960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en-US" sz="32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956169D-FD43-95CB-12F9-4829ED7F85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4731" y="4532958"/>
                  <a:ext cx="669607" cy="492443"/>
                </a:xfrm>
                <a:prstGeom prst="rect">
                  <a:avLst/>
                </a:prstGeom>
                <a:blipFill>
                  <a:blip r:embed="rId14"/>
                  <a:stretch>
                    <a:fillRect l="-7547" r="-5660" b="-179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3819422-9118-169E-618F-6B6AB54688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7556" y="3352176"/>
              <a:ext cx="1210455" cy="1210455"/>
            </a:xfrm>
            <a:prstGeom prst="ellipse">
              <a:avLst/>
            </a:prstGeom>
            <a:solidFill>
              <a:srgbClr val="94CE94">
                <a:alpha val="47843"/>
              </a:srgbClr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28812FE-88CF-6676-6CCA-E8CFB105C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94403" y="3590145"/>
              <a:ext cx="734519" cy="734519"/>
            </a:xfrm>
            <a:prstGeom prst="ellipse">
              <a:avLst/>
            </a:prstGeom>
            <a:solidFill>
              <a:srgbClr val="7030A0">
                <a:alpha val="47843"/>
              </a:srgb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8916898-A438-45DB-1784-61B2EA32E7C2}"/>
                    </a:ext>
                  </a:extLst>
                </p:cNvPr>
                <p:cNvSpPr txBox="1"/>
                <p:nvPr/>
              </p:nvSpPr>
              <p:spPr>
                <a:xfrm>
                  <a:off x="5041425" y="3642476"/>
                  <a:ext cx="505971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32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8916898-A438-45DB-1784-61B2EA32E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1425" y="3642476"/>
                  <a:ext cx="505971" cy="492443"/>
                </a:xfrm>
                <a:prstGeom prst="rect">
                  <a:avLst/>
                </a:prstGeom>
                <a:blipFill>
                  <a:blip r:embed="rId15"/>
                  <a:stretch>
                    <a:fillRect l="-7317" r="-7317" b="-179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918AA33-80B9-C642-4367-697405B0C755}"/>
                    </a:ext>
                  </a:extLst>
                </p:cNvPr>
                <p:cNvSpPr txBox="1"/>
                <p:nvPr/>
              </p:nvSpPr>
              <p:spPr>
                <a:xfrm>
                  <a:off x="4397230" y="1395126"/>
                  <a:ext cx="1210454" cy="70807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b="0" smtClean="0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4000" b="0" i="0" smtClean="0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r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4000" b="0" smtClean="0">
                                    <a:latin typeface="Cambria Math" panose="02040503050406030204" pitchFamily="18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4000" b="0" i="0" smtClean="0">
                                    <a:latin typeface="Cambria Math" panose="02040503050406030204" pitchFamily="18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sz="4000" b="0" i="0" smtClean="0">
                                    <a:latin typeface="Cambria Math" panose="02040503050406030204" pitchFamily="18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+</m:t>
                                </m:r>
                              </m:sup>
                            </m:sSup>
                          </m:sub>
                        </m:sSub>
                      </m:oMath>
                    </m:oMathPara>
                  </a14:m>
                  <a:endParaRPr lang="en-US" sz="4000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918AA33-80B9-C642-4367-697405B0C7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7230" y="1395126"/>
                  <a:ext cx="1210454" cy="708079"/>
                </a:xfrm>
                <a:prstGeom prst="rect">
                  <a:avLst/>
                </a:prstGeom>
                <a:blipFill>
                  <a:blip r:embed="rId16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F2F01F5-1794-4F24-5798-4BDEC165ED78}"/>
                </a:ext>
              </a:extLst>
            </p:cNvPr>
            <p:cNvCxnSpPr>
              <a:stCxn id="33" idx="2"/>
              <a:endCxn id="32" idx="0"/>
            </p:cNvCxnSpPr>
            <p:nvPr/>
          </p:nvCxnSpPr>
          <p:spPr>
            <a:xfrm>
              <a:off x="5002457" y="2103205"/>
              <a:ext cx="260327" cy="1248971"/>
            </a:xfrm>
            <a:prstGeom prst="line">
              <a:avLst/>
            </a:prstGeom>
            <a:ln w="38100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22423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042913F-3F77-29E6-1A0A-D7ED5502A223}"/>
              </a:ext>
            </a:extLst>
          </p:cNvPr>
          <p:cNvGrpSpPr/>
          <p:nvPr/>
        </p:nvGrpSpPr>
        <p:grpSpPr>
          <a:xfrm>
            <a:off x="500063" y="1685925"/>
            <a:ext cx="14701837" cy="4557713"/>
            <a:chOff x="500063" y="1685925"/>
            <a:chExt cx="14701837" cy="455771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A523F34-D3B9-0785-8DC5-C330C058E4C4}"/>
                </a:ext>
              </a:extLst>
            </p:cNvPr>
            <p:cNvSpPr/>
            <p:nvPr/>
          </p:nvSpPr>
          <p:spPr>
            <a:xfrm>
              <a:off x="500063" y="1685925"/>
              <a:ext cx="14701837" cy="45577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D27BC61-C152-5961-67B5-A13C7D47CF8C}"/>
                </a:ext>
              </a:extLst>
            </p:cNvPr>
            <p:cNvGrpSpPr/>
            <p:nvPr/>
          </p:nvGrpSpPr>
          <p:grpSpPr>
            <a:xfrm>
              <a:off x="1256894" y="1685925"/>
              <a:ext cx="13632636" cy="3829050"/>
              <a:chOff x="371069" y="971550"/>
              <a:chExt cx="13632636" cy="3829050"/>
            </a:xfrm>
          </p:grpSpPr>
          <p:pic>
            <p:nvPicPr>
              <p:cNvPr id="5" name="Picture 4" descr="A picture containing indoor&#10;&#10;Description automatically generated">
                <a:extLst>
                  <a:ext uri="{FF2B5EF4-FFF2-40B4-BE49-F238E27FC236}">
                    <a16:creationId xmlns:a16="http://schemas.microsoft.com/office/drawing/2014/main" id="{6C2C152D-3BE7-D337-D99E-188FC915B6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34687" y="971550"/>
                <a:ext cx="5105400" cy="3829050"/>
              </a:xfrm>
              <a:prstGeom prst="rect">
                <a:avLst/>
              </a:prstGeom>
            </p:spPr>
          </p:pic>
          <p:pic>
            <p:nvPicPr>
              <p:cNvPr id="7" name="Picture 6" descr="A picture containing indoor&#10;&#10;Description automatically generated">
                <a:extLst>
                  <a:ext uri="{FF2B5EF4-FFF2-40B4-BE49-F238E27FC236}">
                    <a16:creationId xmlns:a16="http://schemas.microsoft.com/office/drawing/2014/main" id="{E516BDA3-3BFE-0A67-F43F-6B8BDCD677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98305" y="971550"/>
                <a:ext cx="5105400" cy="3829050"/>
              </a:xfrm>
              <a:prstGeom prst="rect">
                <a:avLst/>
              </a:prstGeom>
            </p:spPr>
          </p:pic>
          <p:pic>
            <p:nvPicPr>
              <p:cNvPr id="9" name="Picture 8" descr="A close-up of a game board&#10;&#10;Description automatically generated with low confidence">
                <a:extLst>
                  <a:ext uri="{FF2B5EF4-FFF2-40B4-BE49-F238E27FC236}">
                    <a16:creationId xmlns:a16="http://schemas.microsoft.com/office/drawing/2014/main" id="{0A843C31-CBED-8473-38E1-CAFCF85630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1069" y="971550"/>
                <a:ext cx="5105400" cy="3829050"/>
              </a:xfrm>
              <a:prstGeom prst="rect">
                <a:avLst/>
              </a:prstGeom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0BECE6-4ECE-C561-1E19-577A39537884}"/>
                </a:ext>
              </a:extLst>
            </p:cNvPr>
            <p:cNvSpPr txBox="1"/>
            <p:nvPr/>
          </p:nvSpPr>
          <p:spPr>
            <a:xfrm>
              <a:off x="3535305" y="5330309"/>
              <a:ext cx="7223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EB3619F-9C0C-EDE4-C405-F26D4C87E5C2}"/>
                </a:ext>
              </a:extLst>
            </p:cNvPr>
            <p:cNvSpPr txBox="1"/>
            <p:nvPr/>
          </p:nvSpPr>
          <p:spPr>
            <a:xfrm>
              <a:off x="7712027" y="5330309"/>
              <a:ext cx="7223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484156-9532-05E9-ADD5-4B7530C71D74}"/>
                </a:ext>
              </a:extLst>
            </p:cNvPr>
            <p:cNvSpPr txBox="1"/>
            <p:nvPr/>
          </p:nvSpPr>
          <p:spPr>
            <a:xfrm>
              <a:off x="11975645" y="5253365"/>
              <a:ext cx="7223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(c)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4609A42-3267-0CA8-5284-C4939C6F023B}"/>
                </a:ext>
              </a:extLst>
            </p:cNvPr>
            <p:cNvSpPr txBox="1"/>
            <p:nvPr/>
          </p:nvSpPr>
          <p:spPr>
            <a:xfrm>
              <a:off x="3575119" y="3692782"/>
              <a:ext cx="468950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>
                  <a:solidFill>
                    <a:srgbClr val="00B0F0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4866ACB-A6A5-1586-BF2A-4DD386B4FBC5}"/>
                </a:ext>
              </a:extLst>
            </p:cNvPr>
            <p:cNvSpPr txBox="1"/>
            <p:nvPr/>
          </p:nvSpPr>
          <p:spPr>
            <a:xfrm>
              <a:off x="4064924" y="4480768"/>
              <a:ext cx="468950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F83ECE7-98A3-600B-C58B-44CD964B1023}"/>
                </a:ext>
              </a:extLst>
            </p:cNvPr>
            <p:cNvSpPr txBox="1"/>
            <p:nvPr/>
          </p:nvSpPr>
          <p:spPr>
            <a:xfrm>
              <a:off x="7865347" y="3692781"/>
              <a:ext cx="468950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6FDA7DB-7F7E-AA4D-E784-E8E425DDA5E3}"/>
                </a:ext>
              </a:extLst>
            </p:cNvPr>
            <p:cNvSpPr txBox="1"/>
            <p:nvPr/>
          </p:nvSpPr>
          <p:spPr>
            <a:xfrm>
              <a:off x="8355789" y="4480767"/>
              <a:ext cx="468950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>
                  <a:solidFill>
                    <a:srgbClr val="00B0F0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14F2C6E-8960-B908-8BA3-60ED8399C2D4}"/>
                </a:ext>
              </a:extLst>
            </p:cNvPr>
            <p:cNvSpPr txBox="1"/>
            <p:nvPr/>
          </p:nvSpPr>
          <p:spPr>
            <a:xfrm>
              <a:off x="12129602" y="3667227"/>
              <a:ext cx="468950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>
                  <a:solidFill>
                    <a:srgbClr val="00B0F0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EDC0EB-D23F-BEFD-4588-A15CAF209062}"/>
                </a:ext>
              </a:extLst>
            </p:cNvPr>
            <p:cNvSpPr txBox="1"/>
            <p:nvPr/>
          </p:nvSpPr>
          <p:spPr>
            <a:xfrm>
              <a:off x="12619407" y="4480767"/>
              <a:ext cx="468950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9711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7F6113C-C50A-749A-DD50-C7539FE4C2E6}"/>
              </a:ext>
            </a:extLst>
          </p:cNvPr>
          <p:cNvGrpSpPr/>
          <p:nvPr/>
        </p:nvGrpSpPr>
        <p:grpSpPr>
          <a:xfrm>
            <a:off x="2549071" y="1330202"/>
            <a:ext cx="6001534" cy="5929745"/>
            <a:chOff x="255051" y="1314157"/>
            <a:chExt cx="6001534" cy="592974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466F982-0E4C-0260-DA8B-6A8766CAA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958" y="2559042"/>
              <a:ext cx="5110978" cy="3439976"/>
            </a:xfrm>
            <a:prstGeom prst="rect">
              <a:avLst/>
            </a:prstGeom>
          </p:spPr>
        </p:pic>
        <p:pic>
          <p:nvPicPr>
            <p:cNvPr id="12" name="Picture 11" descr="A picture containing dark&#10;&#10;Description automatically generated">
              <a:extLst>
                <a:ext uri="{FF2B5EF4-FFF2-40B4-BE49-F238E27FC236}">
                  <a16:creationId xmlns:a16="http://schemas.microsoft.com/office/drawing/2014/main" id="{075CFD1A-3C8A-9FEA-79D5-5A4AD7BADC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459" t="18601" r="16818" b="16904"/>
            <a:stretch/>
          </p:blipFill>
          <p:spPr>
            <a:xfrm rot="15260960">
              <a:off x="290945" y="1278263"/>
              <a:ext cx="5929745" cy="60015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5098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D31A73BD-C717-B9C3-40E8-A4DB9EEE4ED6}"/>
              </a:ext>
            </a:extLst>
          </p:cNvPr>
          <p:cNvGrpSpPr/>
          <p:nvPr/>
        </p:nvGrpSpPr>
        <p:grpSpPr>
          <a:xfrm>
            <a:off x="279489" y="231630"/>
            <a:ext cx="15253420" cy="5479622"/>
            <a:chOff x="279489" y="231630"/>
            <a:chExt cx="15253420" cy="547962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334A090-89D4-21EC-865A-D5FE8E36DC39}"/>
                </a:ext>
              </a:extLst>
            </p:cNvPr>
            <p:cNvSpPr/>
            <p:nvPr/>
          </p:nvSpPr>
          <p:spPr>
            <a:xfrm>
              <a:off x="279489" y="231630"/>
              <a:ext cx="15253420" cy="5479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8A483C6-5ADC-C4C4-8B16-6B3F4863FCF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861" y="975234"/>
              <a:ext cx="2105177" cy="2745244"/>
              <a:chOff x="289576" y="1027550"/>
              <a:chExt cx="1672574" cy="2181111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9D3C14A-4775-56D5-1786-67E5A9E36E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3739"/>
              <a:stretch/>
            </p:blipFill>
            <p:spPr>
              <a:xfrm>
                <a:off x="289576" y="1663890"/>
                <a:ext cx="1672574" cy="98026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0E619E7-64F9-9FEE-18DE-DB861D25D7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9577" y="1027550"/>
                <a:ext cx="1646730" cy="2181111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AC458A7-8B53-D392-2D8F-DD5E4BA3F73A}"/>
                    </a:ext>
                  </a:extLst>
                </p:cNvPr>
                <p:cNvSpPr txBox="1"/>
                <p:nvPr/>
              </p:nvSpPr>
              <p:spPr>
                <a:xfrm>
                  <a:off x="472858" y="3843266"/>
                  <a:ext cx="77589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1">
                          <a:latin typeface="Cambria Math" panose="02040503050406030204" pitchFamily="18" charset="0"/>
                        </a:rPr>
                        <m:t>𝐫</m:t>
                      </m:r>
                    </m:oMath>
                  </a14:m>
                  <a:r>
                    <a:rPr lang="en-US" sz="2800" dirty="0"/>
                    <a:t>,  </a:t>
                  </a:r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AC458A7-8B53-D392-2D8F-DD5E4BA3F7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858" y="3843266"/>
                  <a:ext cx="775898" cy="523220"/>
                </a:xfrm>
                <a:prstGeom prst="rect">
                  <a:avLst/>
                </a:prstGeom>
                <a:blipFill>
                  <a:blip r:embed="rId4"/>
                  <a:stretch>
                    <a:fillRect l="-1613" t="-11905" b="-309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C5065B1-28AB-06E5-E85F-CB4A72726B57}"/>
                    </a:ext>
                  </a:extLst>
                </p:cNvPr>
                <p:cNvSpPr txBox="1"/>
                <p:nvPr/>
              </p:nvSpPr>
              <p:spPr>
                <a:xfrm>
                  <a:off x="910723" y="3843266"/>
                  <a:ext cx="1284473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𝐷𝐹𝑇</m:t>
                            </m:r>
                          </m:sub>
                        </m:sSub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>
                                <a:latin typeface="Cambria Math" panose="02040503050406030204" pitchFamily="18" charset="0"/>
                              </a:rPr>
                              <m:t>𝐫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C5065B1-28AB-06E5-E85F-CB4A72726B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723" y="3843266"/>
                  <a:ext cx="1284473" cy="523220"/>
                </a:xfrm>
                <a:prstGeom prst="rect">
                  <a:avLst/>
                </a:prstGeom>
                <a:blipFill>
                  <a:blip r:embed="rId5"/>
                  <a:stretch>
                    <a:fillRect l="-1961"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4425B03-A25D-2756-CAC5-0C3CFC1C9C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5465"/>
            <a:stretch/>
          </p:blipFill>
          <p:spPr>
            <a:xfrm>
              <a:off x="1113499" y="957860"/>
              <a:ext cx="3956324" cy="287040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A890B1B-939F-749A-FB9E-527DF639F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86821" y="975234"/>
              <a:ext cx="1400342" cy="2731608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32E7EDB-A728-41B0-CE8D-1E2453E59BB3}"/>
                    </a:ext>
                  </a:extLst>
                </p:cNvPr>
                <p:cNvSpPr txBox="1"/>
                <p:nvPr/>
              </p:nvSpPr>
              <p:spPr>
                <a:xfrm>
                  <a:off x="6437026" y="3843266"/>
                  <a:ext cx="90931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>
                            <a:latin typeface="Cambria Math" panose="02040503050406030204" pitchFamily="18" charset="0"/>
                          </a:rPr>
                          <m:t>𝐩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>
                                <a:latin typeface="Cambria Math" panose="02040503050406030204" pitchFamily="18" charset="0"/>
                              </a:rPr>
                              <m:t>𝐫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32E7EDB-A728-41B0-CE8D-1E2453E59B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7026" y="3843266"/>
                  <a:ext cx="909317" cy="523220"/>
                </a:xfrm>
                <a:prstGeom prst="rect">
                  <a:avLst/>
                </a:prstGeom>
                <a:blipFill>
                  <a:blip r:embed="rId8"/>
                  <a:stretch>
                    <a:fillRect l="-1370" b="-119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15D7109-530E-AD9A-404B-2714C7B24DE7}"/>
                    </a:ext>
                  </a:extLst>
                </p:cNvPr>
                <p:cNvSpPr txBox="1"/>
                <p:nvPr/>
              </p:nvSpPr>
              <p:spPr>
                <a:xfrm>
                  <a:off x="2818590" y="3843266"/>
                  <a:ext cx="90931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1">
                            <a:latin typeface="Cambria Math" panose="02040503050406030204" pitchFamily="18" charset="0"/>
                          </a:rPr>
                          <m:t>𝐫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15D7109-530E-AD9A-404B-2714C7B24D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8590" y="3843266"/>
                  <a:ext cx="909317" cy="523220"/>
                </a:xfrm>
                <a:prstGeom prst="rect">
                  <a:avLst/>
                </a:prstGeom>
                <a:blipFill>
                  <a:blip r:embed="rId9"/>
                  <a:stretch>
                    <a:fillRect l="-2740" r="-23288" b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B2B2D8B-4327-5B91-7E5F-EBD403D8DCF2}"/>
                </a:ext>
              </a:extLst>
            </p:cNvPr>
            <p:cNvCxnSpPr>
              <a:cxnSpLocks/>
            </p:cNvCxnSpPr>
            <p:nvPr/>
          </p:nvCxnSpPr>
          <p:spPr>
            <a:xfrm>
              <a:off x="3901014" y="1424946"/>
              <a:ext cx="548640" cy="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06AC98B-4422-3E66-B10E-C1CE0E1ED468}"/>
                </a:ext>
              </a:extLst>
            </p:cNvPr>
            <p:cNvCxnSpPr>
              <a:cxnSpLocks/>
            </p:cNvCxnSpPr>
            <p:nvPr/>
          </p:nvCxnSpPr>
          <p:spPr>
            <a:xfrm>
              <a:off x="5593153" y="1433641"/>
              <a:ext cx="548640" cy="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0651000-F9BD-95BD-0638-1122971B0B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93153" y="2638986"/>
              <a:ext cx="548640" cy="403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0587B2A-0A89-6DF4-3246-029A87C1CD54}"/>
                </a:ext>
              </a:extLst>
            </p:cNvPr>
            <p:cNvGrpSpPr/>
            <p:nvPr/>
          </p:nvGrpSpPr>
          <p:grpSpPr>
            <a:xfrm>
              <a:off x="4322369" y="1089597"/>
              <a:ext cx="1400342" cy="2617247"/>
              <a:chOff x="3989590" y="1124536"/>
              <a:chExt cx="1400342" cy="2617247"/>
            </a:xfrm>
          </p:grpSpPr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19EEA063-6457-A5D9-5EA0-5A45446D2339}"/>
                  </a:ext>
                </a:extLst>
              </p:cNvPr>
              <p:cNvSpPr/>
              <p:nvPr/>
            </p:nvSpPr>
            <p:spPr>
              <a:xfrm>
                <a:off x="4239488" y="1124536"/>
                <a:ext cx="900546" cy="662704"/>
              </a:xfrm>
              <a:prstGeom prst="roundRect">
                <a:avLst/>
              </a:prstGeom>
              <a:solidFill>
                <a:srgbClr val="00B0F0">
                  <a:alpha val="29804"/>
                </a:srgbClr>
              </a:solidFill>
              <a:ln w="28575">
                <a:solidFill>
                  <a:srgbClr val="0070C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094EA815-BAAB-B887-4504-845F61CC579B}"/>
                  </a:ext>
                </a:extLst>
              </p:cNvPr>
              <p:cNvSpPr/>
              <p:nvPr/>
            </p:nvSpPr>
            <p:spPr>
              <a:xfrm>
                <a:off x="4239488" y="2342575"/>
                <a:ext cx="900546" cy="662704"/>
              </a:xfrm>
              <a:prstGeom prst="roundRect">
                <a:avLst/>
              </a:prstGeom>
              <a:solidFill>
                <a:srgbClr val="00B0F0">
                  <a:alpha val="29804"/>
                </a:srgbClr>
              </a:solidFill>
              <a:ln w="28575">
                <a:solidFill>
                  <a:srgbClr val="0070C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0B4D2F9B-692C-A402-94B1-EE6979A723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80846"/>
              <a:stretch/>
            </p:blipFill>
            <p:spPr>
              <a:xfrm>
                <a:off x="3989590" y="3218563"/>
                <a:ext cx="1400342" cy="523220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B469E418-C72B-A7F9-7C2D-DDB3FFA79E69}"/>
                      </a:ext>
                    </a:extLst>
                  </p:cNvPr>
                  <p:cNvSpPr txBox="1"/>
                  <p:nvPr/>
                </p:nvSpPr>
                <p:spPr>
                  <a:xfrm>
                    <a:off x="4202334" y="1183653"/>
                    <a:ext cx="909317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sz="24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𝑛𝑙𝑚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bg2">
                          <a:lumMod val="10000"/>
                        </a:schemeClr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B469E418-C72B-A7F9-7C2D-DDB3FFA79E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02334" y="1183653"/>
                    <a:ext cx="909317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5556" r="-15278" b="-1891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099A3827-3C8B-F0AB-5D7A-DAD512A24434}"/>
                      </a:ext>
                    </a:extLst>
                  </p:cNvPr>
                  <p:cNvSpPr txBox="1"/>
                  <p:nvPr/>
                </p:nvSpPr>
                <p:spPr>
                  <a:xfrm>
                    <a:off x="4189256" y="2419424"/>
                    <a:ext cx="909317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sz="24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𝑛𝑙𝑚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bg2">
                          <a:lumMod val="10000"/>
                        </a:schemeClr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099A3827-3C8B-F0AB-5D7A-DAD512A244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89256" y="2419424"/>
                    <a:ext cx="909317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6944" r="-15278" b="-1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D2BC7D4-CF06-23EE-2357-3E7060856680}"/>
                    </a:ext>
                  </a:extLst>
                </p:cNvPr>
                <p:cNvSpPr txBox="1"/>
                <p:nvPr/>
              </p:nvSpPr>
              <p:spPr>
                <a:xfrm>
                  <a:off x="3738678" y="888407"/>
                  <a:ext cx="90931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D2BC7D4-CF06-23EE-2357-3E70608566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78" y="888407"/>
                  <a:ext cx="909317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54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DDDAFF8-700A-C99E-713C-ACE2153646AB}"/>
                    </a:ext>
                  </a:extLst>
                </p:cNvPr>
                <p:cNvSpPr txBox="1"/>
                <p:nvPr/>
              </p:nvSpPr>
              <p:spPr>
                <a:xfrm>
                  <a:off x="3758261" y="2098265"/>
                  <a:ext cx="90931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DDDAFF8-700A-C99E-713C-ACE2153646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8261" y="2098265"/>
                  <a:ext cx="909317" cy="461665"/>
                </a:xfrm>
                <a:prstGeom prst="rect">
                  <a:avLst/>
                </a:prstGeom>
                <a:blipFill>
                  <a:blip r:embed="rId13"/>
                  <a:stretch>
                    <a:fillRect b="-54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B61436D-3443-B81D-CB5E-DBC077966FA5}"/>
                </a:ext>
              </a:extLst>
            </p:cNvPr>
            <p:cNvCxnSpPr>
              <a:cxnSpLocks/>
            </p:cNvCxnSpPr>
            <p:nvPr/>
          </p:nvCxnSpPr>
          <p:spPr>
            <a:xfrm>
              <a:off x="3901014" y="2656363"/>
              <a:ext cx="548640" cy="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4DB743A-C44D-351C-307B-68A27486FA6D}"/>
                    </a:ext>
                  </a:extLst>
                </p:cNvPr>
                <p:cNvSpPr txBox="1"/>
                <p:nvPr/>
              </p:nvSpPr>
              <p:spPr>
                <a:xfrm>
                  <a:off x="5462003" y="697168"/>
                  <a:ext cx="909317" cy="6898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p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/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4DB743A-C44D-351C-307B-68A27486FA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2003" y="697168"/>
                  <a:ext cx="909317" cy="689804"/>
                </a:xfrm>
                <a:prstGeom prst="rect">
                  <a:avLst/>
                </a:prstGeom>
                <a:blipFill>
                  <a:blip r:embed="rId14"/>
                  <a:stretch>
                    <a:fillRect l="-56944" t="-119643" r="-18056" b="-1696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AEB6BE9-978E-3961-B097-782531EB0D86}"/>
                    </a:ext>
                  </a:extLst>
                </p:cNvPr>
                <p:cNvSpPr txBox="1"/>
                <p:nvPr/>
              </p:nvSpPr>
              <p:spPr>
                <a:xfrm>
                  <a:off x="5462003" y="1932043"/>
                  <a:ext cx="909317" cy="6898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p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/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AEB6BE9-978E-3961-B097-782531EB0D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2003" y="1932043"/>
                  <a:ext cx="909317" cy="689804"/>
                </a:xfrm>
                <a:prstGeom prst="rect">
                  <a:avLst/>
                </a:prstGeom>
                <a:blipFill>
                  <a:blip r:embed="rId15"/>
                  <a:stretch>
                    <a:fillRect l="-56944" t="-123636" r="-18056" b="-17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E090C69-D298-1706-1805-0D0FFC6DD4C6}"/>
                    </a:ext>
                  </a:extLst>
                </p:cNvPr>
                <p:cNvSpPr txBox="1"/>
                <p:nvPr/>
              </p:nvSpPr>
              <p:spPr>
                <a:xfrm>
                  <a:off x="4449656" y="3843266"/>
                  <a:ext cx="90931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𝑛𝑙𝑚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28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E090C69-D298-1706-1805-0D0FFC6DD4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9656" y="3843266"/>
                  <a:ext cx="909317" cy="523220"/>
                </a:xfrm>
                <a:prstGeom prst="rect">
                  <a:avLst/>
                </a:prstGeom>
                <a:blipFill>
                  <a:blip r:embed="rId16"/>
                  <a:stretch>
                    <a:fillRect l="-8333" r="-33333" b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193E449A-8A93-9219-4293-A5C6EFC8D736}"/>
                </a:ext>
              </a:extLst>
            </p:cNvPr>
            <p:cNvSpPr/>
            <p:nvPr/>
          </p:nvSpPr>
          <p:spPr>
            <a:xfrm>
              <a:off x="8484740" y="831389"/>
              <a:ext cx="2651061" cy="2953512"/>
            </a:xfrm>
            <a:prstGeom prst="roundRect">
              <a:avLst>
                <a:gd name="adj" fmla="val 31529"/>
              </a:avLst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EAAF902-7FC6-AD47-E13A-5F2A91C146AE}"/>
                </a:ext>
              </a:extLst>
            </p:cNvPr>
            <p:cNvSpPr/>
            <p:nvPr/>
          </p:nvSpPr>
          <p:spPr>
            <a:xfrm>
              <a:off x="6303258" y="1002739"/>
              <a:ext cx="1383907" cy="889973"/>
            </a:xfrm>
            <a:prstGeom prst="rect">
              <a:avLst/>
            </a:prstGeom>
            <a:noFill/>
            <a:ln w="28575">
              <a:solidFill>
                <a:srgbClr val="94CE9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C63ACCF-8A6F-7DAD-850A-9A3E9950A366}"/>
                </a:ext>
              </a:extLst>
            </p:cNvPr>
            <p:cNvSpPr/>
            <p:nvPr/>
          </p:nvSpPr>
          <p:spPr>
            <a:xfrm>
              <a:off x="6275248" y="2211378"/>
              <a:ext cx="1383907" cy="889973"/>
            </a:xfrm>
            <a:prstGeom prst="rect">
              <a:avLst/>
            </a:prstGeom>
            <a:noFill/>
            <a:ln w="28575">
              <a:solidFill>
                <a:srgbClr val="94CE9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0B25108-1B8D-9930-CF6E-87555B4489EF}"/>
                </a:ext>
              </a:extLst>
            </p:cNvPr>
            <p:cNvCxnSpPr>
              <a:cxnSpLocks/>
            </p:cNvCxnSpPr>
            <p:nvPr/>
          </p:nvCxnSpPr>
          <p:spPr>
            <a:xfrm>
              <a:off x="7801170" y="1433641"/>
              <a:ext cx="548640" cy="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0D81778-B145-6CEF-46E5-0B9BF5C738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1170" y="2638986"/>
              <a:ext cx="548640" cy="403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Picture 51" descr="Background pattern&#10;&#10;Description automatically generated">
              <a:extLst>
                <a:ext uri="{FF2B5EF4-FFF2-40B4-BE49-F238E27FC236}">
                  <a16:creationId xmlns:a16="http://schemas.microsoft.com/office/drawing/2014/main" id="{81DC378B-E7C7-56BC-D643-14B07DC54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049915" y="1131800"/>
              <a:ext cx="1926698" cy="2469430"/>
            </a:xfrm>
            <a:prstGeom prst="rect">
              <a:avLst/>
            </a:prstGeom>
          </p:spPr>
        </p:pic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092B89BC-D9A1-3F3F-3C83-AACC6B1659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38026" y="2374019"/>
              <a:ext cx="548640" cy="403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A503C1C-75D8-8580-A938-9E944ECFD761}"/>
                    </a:ext>
                  </a:extLst>
                </p:cNvPr>
                <p:cNvSpPr txBox="1"/>
                <p:nvPr/>
              </p:nvSpPr>
              <p:spPr>
                <a:xfrm>
                  <a:off x="8010532" y="3843266"/>
                  <a:ext cx="3421933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smtClean="0"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𝑳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𝐷𝐹𝑇</m:t>
                            </m:r>
                          </m:sub>
                        </m:sSub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𝐶𝐷𝑃</m:t>
                            </m:r>
                          </m:sub>
                        </m:sSub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))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A503C1C-75D8-8580-A938-9E944ECFD7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0532" y="3843266"/>
                  <a:ext cx="3421933" cy="523220"/>
                </a:xfrm>
                <a:prstGeom prst="rect">
                  <a:avLst/>
                </a:prstGeom>
                <a:blipFill>
                  <a:blip r:embed="rId18"/>
                  <a:stretch>
                    <a:fillRect b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7EC11B9-80CE-47D0-0CC4-23FAC11BE0A0}"/>
                    </a:ext>
                  </a:extLst>
                </p:cNvPr>
                <p:cNvSpPr txBox="1"/>
                <p:nvPr/>
              </p:nvSpPr>
              <p:spPr>
                <a:xfrm>
                  <a:off x="12922115" y="3843266"/>
                  <a:ext cx="98679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𝐶𝐷𝑃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7EC11B9-80CE-47D0-0CC4-23FAC11BE0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22115" y="3843266"/>
                  <a:ext cx="986795" cy="523220"/>
                </a:xfrm>
                <a:prstGeom prst="rect">
                  <a:avLst/>
                </a:prstGeom>
                <a:blipFill>
                  <a:blip r:embed="rId19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EFB7086-BA92-46C9-5066-106CA55EE7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635384" y="339430"/>
              <a:ext cx="3560255" cy="3517669"/>
              <a:chOff x="4149501" y="3637626"/>
              <a:chExt cx="4979941" cy="4920373"/>
            </a:xfrm>
          </p:grpSpPr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2A8110E7-196E-7222-F021-7C69F173F7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 rot="21257278">
                <a:off x="4411490" y="4279913"/>
                <a:ext cx="4183391" cy="1993485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D57BDEB9-019D-D27D-C80E-81BB56D46D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/>
              <a:srcRect t="14456"/>
              <a:stretch/>
            </p:blipFill>
            <p:spPr>
              <a:xfrm rot="21257278">
                <a:off x="4397150" y="6119241"/>
                <a:ext cx="4183391" cy="1705306"/>
              </a:xfrm>
              <a:prstGeom prst="rect">
                <a:avLst/>
              </a:prstGeom>
            </p:spPr>
          </p:pic>
          <p:pic>
            <p:nvPicPr>
              <p:cNvPr id="56" name="Picture 55" descr="A picture containing dark&#10;&#10;Description automatically generated">
                <a:extLst>
                  <a:ext uri="{FF2B5EF4-FFF2-40B4-BE49-F238E27FC236}">
                    <a16:creationId xmlns:a16="http://schemas.microsoft.com/office/drawing/2014/main" id="{9E622533-C458-84DD-50B5-804EA400FC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/>
              <a:srcRect l="19459" t="18601" r="16818" b="16904"/>
              <a:stretch/>
            </p:blipFill>
            <p:spPr>
              <a:xfrm rot="15325605">
                <a:off x="4179285" y="3607842"/>
                <a:ext cx="4920373" cy="4979941"/>
              </a:xfrm>
              <a:prstGeom prst="rect">
                <a:avLst/>
              </a:prstGeom>
            </p:spPr>
          </p:pic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0FDE756-D4A1-E9D5-0B8E-CC907906926B}"/>
                </a:ext>
              </a:extLst>
            </p:cNvPr>
            <p:cNvSpPr txBox="1"/>
            <p:nvPr/>
          </p:nvSpPr>
          <p:spPr>
            <a:xfrm>
              <a:off x="313516" y="4624261"/>
              <a:ext cx="221952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Atomic coordinates and electron density from DFT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EB37EF5-2592-F8AB-C9F3-57D7C8F93083}"/>
                </a:ext>
              </a:extLst>
            </p:cNvPr>
            <p:cNvSpPr txBox="1"/>
            <p:nvPr/>
          </p:nvSpPr>
          <p:spPr>
            <a:xfrm>
              <a:off x="2764105" y="4624261"/>
              <a:ext cx="285846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Expansion coefficients from atomic densities and spherical harmonics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7E488B1-B383-E0B4-ECA7-ECCFC7B696A8}"/>
                </a:ext>
              </a:extLst>
            </p:cNvPr>
            <p:cNvSpPr txBox="1"/>
            <p:nvPr/>
          </p:nvSpPr>
          <p:spPr>
            <a:xfrm>
              <a:off x="5887843" y="4624261"/>
              <a:ext cx="2093871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Power spectrum vectors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AA067AD-3BBD-5FC2-B0D3-10AB47B160C1}"/>
                </a:ext>
              </a:extLst>
            </p:cNvPr>
            <p:cNvSpPr txBox="1"/>
            <p:nvPr/>
          </p:nvSpPr>
          <p:spPr>
            <a:xfrm>
              <a:off x="8246990" y="4624261"/>
              <a:ext cx="3185475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Fitting neural network by minimizing loss function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1E7B856-A324-C838-83EF-431BD53AB1F2}"/>
                </a:ext>
              </a:extLst>
            </p:cNvPr>
            <p:cNvSpPr txBox="1"/>
            <p:nvPr/>
          </p:nvSpPr>
          <p:spPr>
            <a:xfrm>
              <a:off x="11725340" y="4625968"/>
              <a:ext cx="3185475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Electron density prediction on test configurations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41977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CA26466-779C-D22D-258E-F0C9B30FDAC5}"/>
              </a:ext>
            </a:extLst>
          </p:cNvPr>
          <p:cNvGrpSpPr/>
          <p:nvPr/>
        </p:nvGrpSpPr>
        <p:grpSpPr>
          <a:xfrm>
            <a:off x="1273766" y="152401"/>
            <a:ext cx="14400787" cy="3737070"/>
            <a:chOff x="1273766" y="152401"/>
            <a:chExt cx="14400787" cy="3737070"/>
          </a:xfrm>
        </p:grpSpPr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1C655694-2ADE-6676-DC56-5FE18D2FC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3254" y="152401"/>
              <a:ext cx="9041299" cy="3737070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529FC69-1C67-CDB5-86D3-440FCF67EF10}"/>
                </a:ext>
              </a:extLst>
            </p:cNvPr>
            <p:cNvGrpSpPr/>
            <p:nvPr/>
          </p:nvGrpSpPr>
          <p:grpSpPr>
            <a:xfrm>
              <a:off x="1396988" y="529416"/>
              <a:ext cx="4480072" cy="3360055"/>
              <a:chOff x="2153182" y="340908"/>
              <a:chExt cx="4480072" cy="3360055"/>
            </a:xfrm>
          </p:grpSpPr>
          <p:pic>
            <p:nvPicPr>
              <p:cNvPr id="7" name="Picture 6" descr="A picture containing indoor, red&#10;&#10;Description automatically generated">
                <a:extLst>
                  <a:ext uri="{FF2B5EF4-FFF2-40B4-BE49-F238E27FC236}">
                    <a16:creationId xmlns:a16="http://schemas.microsoft.com/office/drawing/2014/main" id="{9884808F-18FA-AB56-DCE8-01A3AE57CC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3182" y="340908"/>
                <a:ext cx="4480072" cy="3360055"/>
              </a:xfrm>
              <a:prstGeom prst="rect">
                <a:avLst/>
              </a:prstGeom>
            </p:spPr>
          </p:pic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88954FB-61FE-B3A8-F32B-706B721C1188}"/>
                  </a:ext>
                </a:extLst>
              </p:cNvPr>
              <p:cNvSpPr/>
              <p:nvPr/>
            </p:nvSpPr>
            <p:spPr>
              <a:xfrm>
                <a:off x="4422246" y="1814286"/>
                <a:ext cx="1146628" cy="1132114"/>
              </a:xfrm>
              <a:prstGeom prst="ellipse">
                <a:avLst/>
              </a:prstGeom>
              <a:noFill/>
              <a:ln w="57150"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8B99B58-435E-28D0-CFB8-5AB5491CD3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76504" y="1926046"/>
              <a:ext cx="1005840" cy="1005840"/>
            </a:xfrm>
            <a:prstGeom prst="ellipse">
              <a:avLst/>
            </a:prstGeom>
            <a:noFill/>
            <a:ln w="5715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1B732F5-9D96-9081-F995-2D586C0E26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94733" y="1926046"/>
              <a:ext cx="1005840" cy="1005840"/>
            </a:xfrm>
            <a:prstGeom prst="ellipse">
              <a:avLst/>
            </a:prstGeom>
            <a:noFill/>
            <a:ln w="5715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B68B7A-2377-1AE8-F152-8F53A5D2016D}"/>
                </a:ext>
              </a:extLst>
            </p:cNvPr>
            <p:cNvSpPr txBox="1"/>
            <p:nvPr/>
          </p:nvSpPr>
          <p:spPr>
            <a:xfrm>
              <a:off x="1273766" y="424481"/>
              <a:ext cx="7223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26668E-AD1E-9314-5411-C30A4AB14033}"/>
                </a:ext>
              </a:extLst>
            </p:cNvPr>
            <p:cNvSpPr txBox="1"/>
            <p:nvPr/>
          </p:nvSpPr>
          <p:spPr>
            <a:xfrm>
              <a:off x="6114280" y="424481"/>
              <a:ext cx="7223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49417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C655694-2ADE-6676-DC56-5FE18D2FC2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813"/>
          <a:stretch/>
        </p:blipFill>
        <p:spPr>
          <a:xfrm>
            <a:off x="13084034" y="4634423"/>
            <a:ext cx="1101894" cy="37370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026668E-AD1E-9314-5411-C30A4AB14033}"/>
              </a:ext>
            </a:extLst>
          </p:cNvPr>
          <p:cNvSpPr txBox="1"/>
          <p:nvPr/>
        </p:nvSpPr>
        <p:spPr>
          <a:xfrm>
            <a:off x="1518813" y="5004654"/>
            <a:ext cx="722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(b)</a:t>
            </a:r>
          </a:p>
        </p:txBody>
      </p:sp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809379D9-55B7-462F-F105-8FFDB5AACE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4" t="11650" r="70556" b="12498"/>
          <a:stretch/>
        </p:blipFill>
        <p:spPr>
          <a:xfrm rot="5400000">
            <a:off x="2756370" y="4480585"/>
            <a:ext cx="2580221" cy="4151580"/>
          </a:xfrm>
          <a:prstGeom prst="rect">
            <a:avLst/>
          </a:prstGeom>
          <a:scene3d>
            <a:camera prst="orthographicFront">
              <a:rot lat="2550000" lon="19200000" rev="0"/>
            </a:camera>
            <a:lightRig rig="threePt" dir="t"/>
          </a:scene3d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234F7BB1-369D-50A6-A9AB-2BD369DCDE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03" t="11650" r="42489" b="12498"/>
          <a:stretch/>
        </p:blipFill>
        <p:spPr>
          <a:xfrm rot="5400000">
            <a:off x="6224780" y="4517714"/>
            <a:ext cx="2581105" cy="4151580"/>
          </a:xfrm>
          <a:prstGeom prst="rect">
            <a:avLst/>
          </a:prstGeom>
          <a:scene3d>
            <a:camera prst="orthographicFront">
              <a:rot lat="2550000" lon="19200000" rev="0"/>
            </a:camera>
            <a:lightRig rig="threePt" dir="t"/>
          </a:scene3d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A350FB5A-57C8-09C6-E576-330058902F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67" t="11650" r="14433" b="12498"/>
          <a:stretch/>
        </p:blipFill>
        <p:spPr>
          <a:xfrm rot="16200000">
            <a:off x="9588314" y="4479700"/>
            <a:ext cx="2580221" cy="4151580"/>
          </a:xfrm>
          <a:prstGeom prst="rect">
            <a:avLst/>
          </a:prstGeom>
          <a:scene3d>
            <a:camera prst="orthographicFront">
              <a:rot lat="2550000" lon="19200000" rev="0"/>
            </a:camera>
            <a:lightRig rig="threePt" dir="t"/>
          </a:scene3d>
        </p:spPr>
      </p:pic>
      <p:pic>
        <p:nvPicPr>
          <p:cNvPr id="7" name="Picture 6" descr="A picture containing indoor, red&#10;&#10;Description automatically generated">
            <a:extLst>
              <a:ext uri="{FF2B5EF4-FFF2-40B4-BE49-F238E27FC236}">
                <a16:creationId xmlns:a16="http://schemas.microsoft.com/office/drawing/2014/main" id="{9884808F-18FA-AB56-DCE8-01A3AE57C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06620">
            <a:off x="4239126" y="1259958"/>
            <a:ext cx="4854288" cy="364071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88954FB-61FE-B3A8-F32B-706B721C1188}"/>
              </a:ext>
            </a:extLst>
          </p:cNvPr>
          <p:cNvSpPr>
            <a:spLocks noChangeAspect="1"/>
          </p:cNvSpPr>
          <p:nvPr/>
        </p:nvSpPr>
        <p:spPr>
          <a:xfrm>
            <a:off x="5955710" y="3184425"/>
            <a:ext cx="1382935" cy="1388513"/>
          </a:xfrm>
          <a:prstGeom prst="ellipse">
            <a:avLst/>
          </a:prstGeom>
          <a:noFill/>
          <a:ln w="571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B68B7A-2377-1AE8-F152-8F53A5D2016D}"/>
              </a:ext>
            </a:extLst>
          </p:cNvPr>
          <p:cNvSpPr txBox="1"/>
          <p:nvPr/>
        </p:nvSpPr>
        <p:spPr>
          <a:xfrm>
            <a:off x="1518813" y="1493104"/>
            <a:ext cx="722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(a)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D41E861-4701-5ED5-5D6E-CEFA65850FA7}"/>
              </a:ext>
            </a:extLst>
          </p:cNvPr>
          <p:cNvSpPr/>
          <p:nvPr/>
        </p:nvSpPr>
        <p:spPr>
          <a:xfrm>
            <a:off x="3406531" y="6706094"/>
            <a:ext cx="1032761" cy="1009897"/>
          </a:xfrm>
          <a:prstGeom prst="ellipse">
            <a:avLst/>
          </a:prstGeom>
          <a:noFill/>
          <a:ln w="571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2A7D5F2-959B-6A16-A77A-EE203A7CE624}"/>
              </a:ext>
            </a:extLst>
          </p:cNvPr>
          <p:cNvSpPr/>
          <p:nvPr/>
        </p:nvSpPr>
        <p:spPr>
          <a:xfrm>
            <a:off x="6946072" y="6706093"/>
            <a:ext cx="1032761" cy="1009897"/>
          </a:xfrm>
          <a:prstGeom prst="ellipse">
            <a:avLst/>
          </a:prstGeom>
          <a:noFill/>
          <a:ln w="571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382260-4652-E641-A467-BD7412D9C864}"/>
              </a:ext>
            </a:extLst>
          </p:cNvPr>
          <p:cNvSpPr txBox="1"/>
          <p:nvPr/>
        </p:nvSpPr>
        <p:spPr>
          <a:xfrm>
            <a:off x="5655199" y="5015761"/>
            <a:ext cx="276033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DeepCDP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B86CE8-7FDC-0241-68D7-E5C5DCA6239A}"/>
              </a:ext>
            </a:extLst>
          </p:cNvPr>
          <p:cNvSpPr txBox="1"/>
          <p:nvPr/>
        </p:nvSpPr>
        <p:spPr>
          <a:xfrm>
            <a:off x="2261610" y="5015761"/>
            <a:ext cx="276033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DFT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BC87C7-2CC8-32C1-5774-8D285A39A842}"/>
              </a:ext>
            </a:extLst>
          </p:cNvPr>
          <p:cNvSpPr txBox="1"/>
          <p:nvPr/>
        </p:nvSpPr>
        <p:spPr>
          <a:xfrm>
            <a:off x="9105888" y="5015761"/>
            <a:ext cx="276033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3675066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C655694-2ADE-6676-DC56-5FE18D2FC2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813"/>
          <a:stretch/>
        </p:blipFill>
        <p:spPr>
          <a:xfrm>
            <a:off x="15004813" y="507898"/>
            <a:ext cx="1101894" cy="37370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026668E-AD1E-9314-5411-C30A4AB14033}"/>
              </a:ext>
            </a:extLst>
          </p:cNvPr>
          <p:cNvSpPr txBox="1"/>
          <p:nvPr/>
        </p:nvSpPr>
        <p:spPr>
          <a:xfrm>
            <a:off x="3439592" y="878129"/>
            <a:ext cx="722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(b)</a:t>
            </a:r>
          </a:p>
        </p:txBody>
      </p:sp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809379D9-55B7-462F-F105-8FFDB5AACE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4" t="11650" r="70556" b="12498"/>
          <a:stretch/>
        </p:blipFill>
        <p:spPr>
          <a:xfrm rot="5400000">
            <a:off x="4677149" y="354060"/>
            <a:ext cx="2580221" cy="4151580"/>
          </a:xfrm>
          <a:prstGeom prst="rect">
            <a:avLst/>
          </a:prstGeom>
          <a:scene3d>
            <a:camera prst="orthographicFront">
              <a:rot lat="2550000" lon="19200000" rev="0"/>
            </a:camera>
            <a:lightRig rig="threePt" dir="t"/>
          </a:scene3d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234F7BB1-369D-50A6-A9AB-2BD369DCDE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03" t="11650" r="42489" b="12498"/>
          <a:stretch/>
        </p:blipFill>
        <p:spPr>
          <a:xfrm rot="5400000">
            <a:off x="8145559" y="391189"/>
            <a:ext cx="2581105" cy="4151580"/>
          </a:xfrm>
          <a:prstGeom prst="rect">
            <a:avLst/>
          </a:prstGeom>
          <a:scene3d>
            <a:camera prst="orthographicFront">
              <a:rot lat="2550000" lon="19200000" rev="0"/>
            </a:camera>
            <a:lightRig rig="threePt" dir="t"/>
          </a:scene3d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A350FB5A-57C8-09C6-E576-330058902F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67" t="11650" r="14433" b="12498"/>
          <a:stretch/>
        </p:blipFill>
        <p:spPr>
          <a:xfrm rot="16200000">
            <a:off x="11509093" y="353175"/>
            <a:ext cx="2580221" cy="4151580"/>
          </a:xfrm>
          <a:prstGeom prst="rect">
            <a:avLst/>
          </a:prstGeom>
          <a:scene3d>
            <a:camera prst="orthographicFront">
              <a:rot lat="2550000" lon="19200000" rev="0"/>
            </a:camera>
            <a:lightRig rig="threePt" dir="t"/>
          </a:scene3d>
        </p:spPr>
      </p:pic>
      <p:pic>
        <p:nvPicPr>
          <p:cNvPr id="7" name="Picture 6" descr="A picture containing indoor, red&#10;&#10;Description automatically generated">
            <a:extLst>
              <a:ext uri="{FF2B5EF4-FFF2-40B4-BE49-F238E27FC236}">
                <a16:creationId xmlns:a16="http://schemas.microsoft.com/office/drawing/2014/main" id="{9884808F-18FA-AB56-DCE8-01A3AE57C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06620">
            <a:off x="199514" y="1056352"/>
            <a:ext cx="3761673" cy="282125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88954FB-61FE-B3A8-F32B-706B721C1188}"/>
              </a:ext>
            </a:extLst>
          </p:cNvPr>
          <p:cNvSpPr/>
          <p:nvPr/>
        </p:nvSpPr>
        <p:spPr>
          <a:xfrm>
            <a:off x="1614186" y="2579570"/>
            <a:ext cx="1032761" cy="1009897"/>
          </a:xfrm>
          <a:prstGeom prst="ellipse">
            <a:avLst/>
          </a:prstGeom>
          <a:noFill/>
          <a:ln w="571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B68B7A-2377-1AE8-F152-8F53A5D2016D}"/>
              </a:ext>
            </a:extLst>
          </p:cNvPr>
          <p:cNvSpPr txBox="1"/>
          <p:nvPr/>
        </p:nvSpPr>
        <p:spPr>
          <a:xfrm>
            <a:off x="49403" y="878129"/>
            <a:ext cx="722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(a)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D41E861-4701-5ED5-5D6E-CEFA65850FA7}"/>
              </a:ext>
            </a:extLst>
          </p:cNvPr>
          <p:cNvSpPr/>
          <p:nvPr/>
        </p:nvSpPr>
        <p:spPr>
          <a:xfrm>
            <a:off x="5327310" y="2579569"/>
            <a:ext cx="1032761" cy="1009897"/>
          </a:xfrm>
          <a:prstGeom prst="ellipse">
            <a:avLst/>
          </a:prstGeom>
          <a:noFill/>
          <a:ln w="571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2A7D5F2-959B-6A16-A77A-EE203A7CE624}"/>
              </a:ext>
            </a:extLst>
          </p:cNvPr>
          <p:cNvSpPr/>
          <p:nvPr/>
        </p:nvSpPr>
        <p:spPr>
          <a:xfrm>
            <a:off x="8866851" y="2579568"/>
            <a:ext cx="1032761" cy="1009897"/>
          </a:xfrm>
          <a:prstGeom prst="ellipse">
            <a:avLst/>
          </a:prstGeom>
          <a:noFill/>
          <a:ln w="571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382260-4652-E641-A467-BD7412D9C864}"/>
              </a:ext>
            </a:extLst>
          </p:cNvPr>
          <p:cNvSpPr txBox="1"/>
          <p:nvPr/>
        </p:nvSpPr>
        <p:spPr>
          <a:xfrm>
            <a:off x="7575978" y="889236"/>
            <a:ext cx="276033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DeepCDP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B86CE8-7FDC-0241-68D7-E5C5DCA6239A}"/>
              </a:ext>
            </a:extLst>
          </p:cNvPr>
          <p:cNvSpPr txBox="1"/>
          <p:nvPr/>
        </p:nvSpPr>
        <p:spPr>
          <a:xfrm>
            <a:off x="4182389" y="889236"/>
            <a:ext cx="276033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DFT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BC87C7-2CC8-32C1-5774-8D285A39A842}"/>
              </a:ext>
            </a:extLst>
          </p:cNvPr>
          <p:cNvSpPr txBox="1"/>
          <p:nvPr/>
        </p:nvSpPr>
        <p:spPr>
          <a:xfrm>
            <a:off x="11026667" y="889236"/>
            <a:ext cx="276033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4193241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C475A46-DEE4-F0FB-E7F0-C4B71AAF6965}"/>
              </a:ext>
            </a:extLst>
          </p:cNvPr>
          <p:cNvGrpSpPr/>
          <p:nvPr/>
        </p:nvGrpSpPr>
        <p:grpSpPr>
          <a:xfrm>
            <a:off x="8102547" y="326238"/>
            <a:ext cx="3246427" cy="4750714"/>
            <a:chOff x="6596062" y="265278"/>
            <a:chExt cx="3246427" cy="4750714"/>
          </a:xfrm>
        </p:grpSpPr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E2AE90D0-E1C0-E33C-5846-CB49C05C53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6062" y="508000"/>
              <a:ext cx="3246427" cy="450799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D02230-A631-A051-E377-33A1625FD8C9}"/>
                </a:ext>
              </a:extLst>
            </p:cNvPr>
            <p:cNvSpPr txBox="1"/>
            <p:nvPr/>
          </p:nvSpPr>
          <p:spPr>
            <a:xfrm>
              <a:off x="6893103" y="265278"/>
              <a:ext cx="7460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7.5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B18E5E3-731B-31E0-0C7C-A07449ACA5A0}"/>
                </a:ext>
              </a:extLst>
            </p:cNvPr>
            <p:cNvSpPr txBox="1"/>
            <p:nvPr/>
          </p:nvSpPr>
          <p:spPr>
            <a:xfrm>
              <a:off x="7788183" y="265278"/>
              <a:ext cx="7460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10.0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A86553-1079-4E07-C5BB-A6E4260BB354}"/>
                </a:ext>
              </a:extLst>
            </p:cNvPr>
            <p:cNvSpPr txBox="1"/>
            <p:nvPr/>
          </p:nvSpPr>
          <p:spPr>
            <a:xfrm>
              <a:off x="8681760" y="265278"/>
              <a:ext cx="7460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12.5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0715C04-B685-D4A4-4662-8D598793F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7203444" y="547415"/>
              <a:ext cx="1915506" cy="149772"/>
            </a:xfrm>
            <a:prstGeom prst="rect">
              <a:avLst/>
            </a:prstGeom>
          </p:spPr>
        </p:pic>
      </p:grpSp>
      <p:pic>
        <p:nvPicPr>
          <p:cNvPr id="11" name="Picture 2">
            <a:extLst>
              <a:ext uri="{FF2B5EF4-FFF2-40B4-BE49-F238E27FC236}">
                <a16:creationId xmlns:a16="http://schemas.microsoft.com/office/drawing/2014/main" id="{31977AE4-3E36-9FF2-FB3C-68C7D01833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1" t="3741" r="4652" b="12149"/>
          <a:stretch/>
        </p:blipFill>
        <p:spPr bwMode="auto">
          <a:xfrm rot="1578392" flipH="1">
            <a:off x="2871226" y="3739167"/>
            <a:ext cx="2964889" cy="3602159"/>
          </a:xfrm>
          <a:prstGeom prst="rect">
            <a:avLst/>
          </a:prstGeom>
          <a:noFill/>
          <a:scene3d>
            <a:camera prst="isometricOffAxis2Right">
              <a:rot lat="2400000" lon="19200000" rev="21594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indoor, red&#10;&#10;Description automatically generated">
            <a:extLst>
              <a:ext uri="{FF2B5EF4-FFF2-40B4-BE49-F238E27FC236}">
                <a16:creationId xmlns:a16="http://schemas.microsoft.com/office/drawing/2014/main" id="{AF4E16D9-4984-74BD-395A-2B5B236AC93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859008" y="4107576"/>
            <a:ext cx="3833381" cy="286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119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576DBE8-EC8B-A9C6-FB8B-C2A369E95A0F}"/>
              </a:ext>
            </a:extLst>
          </p:cNvPr>
          <p:cNvGrpSpPr/>
          <p:nvPr/>
        </p:nvGrpSpPr>
        <p:grpSpPr>
          <a:xfrm>
            <a:off x="4997611" y="1953894"/>
            <a:ext cx="5851205" cy="4646990"/>
            <a:chOff x="5880538" y="2032721"/>
            <a:chExt cx="5851205" cy="464699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BAC77-5AE7-B26F-FCA1-BE16B3EE98B1}"/>
                </a:ext>
              </a:extLst>
            </p:cNvPr>
            <p:cNvSpPr/>
            <p:nvPr/>
          </p:nvSpPr>
          <p:spPr>
            <a:xfrm>
              <a:off x="5880538" y="2032721"/>
              <a:ext cx="5851205" cy="4646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5D3FE3-55D1-9659-526E-B93445D389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160" r="-1"/>
            <a:stretch/>
          </p:blipFill>
          <p:spPr>
            <a:xfrm>
              <a:off x="7135081" y="4305319"/>
              <a:ext cx="4142420" cy="206364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40D60B-452A-18DA-02ED-D83E1A137B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228" r="-3891"/>
            <a:stretch/>
          </p:blipFill>
          <p:spPr>
            <a:xfrm>
              <a:off x="7082782" y="2249443"/>
              <a:ext cx="4415895" cy="205587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8ACB325-B9BA-A950-3AFA-F21FEEE5F693}"/>
                </a:ext>
              </a:extLst>
            </p:cNvPr>
            <p:cNvSpPr txBox="1"/>
            <p:nvPr/>
          </p:nvSpPr>
          <p:spPr>
            <a:xfrm>
              <a:off x="6500540" y="2307112"/>
              <a:ext cx="809257" cy="461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6F98363-30C3-452D-6711-B0A60D853C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3670"/>
            <a:stretch/>
          </p:blipFill>
          <p:spPr>
            <a:xfrm>
              <a:off x="7551950" y="4305319"/>
              <a:ext cx="1015735" cy="27135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6225031-7EBD-666F-06B7-39CE79A2C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3670"/>
            <a:stretch/>
          </p:blipFill>
          <p:spPr>
            <a:xfrm>
              <a:off x="7374197" y="2241675"/>
              <a:ext cx="1371243" cy="27135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185191-5871-0AE9-69BB-FF22A137F555}"/>
                </a:ext>
              </a:extLst>
            </p:cNvPr>
            <p:cNvSpPr txBox="1"/>
            <p:nvPr/>
          </p:nvSpPr>
          <p:spPr>
            <a:xfrm>
              <a:off x="6500539" y="4327399"/>
              <a:ext cx="809257" cy="461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7342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38C47CD-9BC7-6E4B-22BC-A9E25C3DC0A0}"/>
              </a:ext>
            </a:extLst>
          </p:cNvPr>
          <p:cNvGrpSpPr/>
          <p:nvPr/>
        </p:nvGrpSpPr>
        <p:grpSpPr>
          <a:xfrm>
            <a:off x="5975131" y="1953894"/>
            <a:ext cx="4824248" cy="2428920"/>
            <a:chOff x="4146331" y="1953894"/>
            <a:chExt cx="4824248" cy="242892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BAC77-5AE7-B26F-FCA1-BE16B3EE98B1}"/>
                </a:ext>
              </a:extLst>
            </p:cNvPr>
            <p:cNvSpPr/>
            <p:nvPr/>
          </p:nvSpPr>
          <p:spPr>
            <a:xfrm>
              <a:off x="4146331" y="1953894"/>
              <a:ext cx="4824248" cy="2428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40D60B-452A-18DA-02ED-D83E1A137B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228" r="-3891"/>
            <a:stretch/>
          </p:blipFill>
          <p:spPr>
            <a:xfrm>
              <a:off x="4371053" y="2170616"/>
              <a:ext cx="4415895" cy="205587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6225031-7EBD-666F-06B7-39CE79A2C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3670"/>
            <a:stretch/>
          </p:blipFill>
          <p:spPr>
            <a:xfrm>
              <a:off x="4662468" y="2162848"/>
              <a:ext cx="1371243" cy="2713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5479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 hidden="1">
            <a:extLst>
              <a:ext uri="{FF2B5EF4-FFF2-40B4-BE49-F238E27FC236}">
                <a16:creationId xmlns:a16="http://schemas.microsoft.com/office/drawing/2014/main" id="{30FB0F98-67E0-4639-341E-E143EF78A972}"/>
              </a:ext>
            </a:extLst>
          </p:cNvPr>
          <p:cNvGrpSpPr/>
          <p:nvPr/>
        </p:nvGrpSpPr>
        <p:grpSpPr>
          <a:xfrm rot="440925">
            <a:off x="2262659" y="1637750"/>
            <a:ext cx="3650130" cy="3011357"/>
            <a:chOff x="433972" y="265324"/>
            <a:chExt cx="3651081" cy="3012141"/>
          </a:xfrm>
        </p:grpSpPr>
        <p:pic>
          <p:nvPicPr>
            <p:cNvPr id="18" name="Picture 17" descr="Chart&#10;&#10;Description automatically generated with low confidence">
              <a:extLst>
                <a:ext uri="{FF2B5EF4-FFF2-40B4-BE49-F238E27FC236}">
                  <a16:creationId xmlns:a16="http://schemas.microsoft.com/office/drawing/2014/main" id="{6836FACC-809C-9A6A-1B9D-C120D2D781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253" t="17956" r="9316" b="17338"/>
            <a:stretch/>
          </p:blipFill>
          <p:spPr>
            <a:xfrm rot="21131099">
              <a:off x="433972" y="265324"/>
              <a:ext cx="3651081" cy="3012141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58CB179-345F-60A3-3AF3-2AFEA8F35233}"/>
                </a:ext>
              </a:extLst>
            </p:cNvPr>
            <p:cNvCxnSpPr>
              <a:cxnSpLocks/>
            </p:cNvCxnSpPr>
            <p:nvPr/>
          </p:nvCxnSpPr>
          <p:spPr>
            <a:xfrm rot="53357">
              <a:off x="1033853" y="1754091"/>
              <a:ext cx="109728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17BCFAC-32D3-3C41-BE7D-81BB7BBE7D22}"/>
                </a:ext>
              </a:extLst>
            </p:cNvPr>
            <p:cNvSpPr/>
            <p:nvPr/>
          </p:nvSpPr>
          <p:spPr>
            <a:xfrm rot="53357">
              <a:off x="740467" y="1705161"/>
              <a:ext cx="89210" cy="89210"/>
            </a:xfrm>
            <a:prstGeom prst="ellipse">
              <a:avLst/>
            </a:prstGeom>
            <a:solidFill>
              <a:srgbClr val="8EBA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solidFill>
                  <a:srgbClr val="8EBAD9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E4420F8-BFAB-238D-8ACD-0AB8B60CDD8F}"/>
                </a:ext>
              </a:extLst>
            </p:cNvPr>
            <p:cNvSpPr/>
            <p:nvPr/>
          </p:nvSpPr>
          <p:spPr>
            <a:xfrm rot="53357">
              <a:off x="1134011" y="1705161"/>
              <a:ext cx="89210" cy="89210"/>
            </a:xfrm>
            <a:prstGeom prst="ellipse">
              <a:avLst/>
            </a:prstGeom>
            <a:solidFill>
              <a:srgbClr val="94CE9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DD76C39-33F6-D2AF-F34A-1AC21417E16A}"/>
                </a:ext>
              </a:extLst>
            </p:cNvPr>
            <p:cNvSpPr/>
            <p:nvPr/>
          </p:nvSpPr>
          <p:spPr>
            <a:xfrm rot="53357">
              <a:off x="1335984" y="1705161"/>
              <a:ext cx="89210" cy="89210"/>
            </a:xfrm>
            <a:prstGeom prst="ellipse">
              <a:avLst/>
            </a:prstGeom>
            <a:solidFill>
              <a:srgbClr val="EB919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0AFDF4D-2143-DBC2-0F9E-C5F309A5564B}"/>
                </a:ext>
              </a:extLst>
            </p:cNvPr>
            <p:cNvSpPr/>
            <p:nvPr/>
          </p:nvSpPr>
          <p:spPr>
            <a:xfrm rot="53357">
              <a:off x="1537957" y="1705161"/>
              <a:ext cx="89210" cy="89210"/>
            </a:xfrm>
            <a:prstGeom prst="ellipse">
              <a:avLst/>
            </a:prstGeom>
            <a:solidFill>
              <a:srgbClr val="C9B2D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899C4C7-AC36-0F69-5449-A393977364C8}"/>
                </a:ext>
              </a:extLst>
            </p:cNvPr>
            <p:cNvSpPr/>
            <p:nvPr/>
          </p:nvSpPr>
          <p:spPr>
            <a:xfrm rot="53357">
              <a:off x="1739930" y="1705161"/>
              <a:ext cx="89210" cy="89210"/>
            </a:xfrm>
            <a:prstGeom prst="ellipse">
              <a:avLst/>
            </a:prstGeom>
            <a:solidFill>
              <a:srgbClr val="BDA49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61E282E-EBB3-1BDD-B1E1-A875B8087AD2}"/>
                </a:ext>
              </a:extLst>
            </p:cNvPr>
            <p:cNvSpPr/>
            <p:nvPr/>
          </p:nvSpPr>
          <p:spPr>
            <a:xfrm rot="53357">
              <a:off x="1941903" y="1705161"/>
              <a:ext cx="89210" cy="89210"/>
            </a:xfrm>
            <a:prstGeom prst="ellipse">
              <a:avLst/>
            </a:prstGeom>
            <a:solidFill>
              <a:srgbClr val="F1BAE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B5A82E6-FBA6-6E74-74B5-747858C67985}"/>
                </a:ext>
              </a:extLst>
            </p:cNvPr>
            <p:cNvSpPr/>
            <p:nvPr/>
          </p:nvSpPr>
          <p:spPr>
            <a:xfrm rot="53357">
              <a:off x="2143876" y="1705161"/>
              <a:ext cx="89210" cy="89210"/>
            </a:xfrm>
            <a:prstGeom prst="ellipse">
              <a:avLst/>
            </a:prstGeom>
            <a:solidFill>
              <a:srgbClr val="BEBEB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332CB9E-7047-463B-36B9-16F305BDD8E2}"/>
                </a:ext>
              </a:extLst>
            </p:cNvPr>
            <p:cNvSpPr/>
            <p:nvPr/>
          </p:nvSpPr>
          <p:spPr>
            <a:xfrm rot="53357">
              <a:off x="2345852" y="1705161"/>
              <a:ext cx="89210" cy="89210"/>
            </a:xfrm>
            <a:prstGeom prst="ellipse">
              <a:avLst/>
            </a:prstGeom>
            <a:solidFill>
              <a:srgbClr val="DDDD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E20B7B-4DF3-AF19-F800-745580AE81E8}"/>
                </a:ext>
              </a:extLst>
            </p:cNvPr>
            <p:cNvSpPr/>
            <p:nvPr/>
          </p:nvSpPr>
          <p:spPr>
            <a:xfrm rot="53357">
              <a:off x="932038" y="1705161"/>
              <a:ext cx="89210" cy="89210"/>
            </a:xfrm>
            <a:prstGeom prst="ellipse">
              <a:avLst/>
            </a:prstGeom>
            <a:solidFill>
              <a:srgbClr val="FFBF8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619F88E-B56E-8B1D-BB0C-0DA5FDDE09D1}"/>
              </a:ext>
            </a:extLst>
          </p:cNvPr>
          <p:cNvGrpSpPr/>
          <p:nvPr/>
        </p:nvGrpSpPr>
        <p:grpSpPr>
          <a:xfrm>
            <a:off x="2039635" y="1622947"/>
            <a:ext cx="11767159" cy="5891265"/>
            <a:chOff x="421776" y="0"/>
            <a:chExt cx="11770224" cy="589280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646E351-F6E0-05EB-E44B-9B384B9BDC26}"/>
                </a:ext>
              </a:extLst>
            </p:cNvPr>
            <p:cNvSpPr/>
            <p:nvPr/>
          </p:nvSpPr>
          <p:spPr>
            <a:xfrm>
              <a:off x="421776" y="0"/>
              <a:ext cx="11770224" cy="5892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258830F-5576-CB93-3087-6B10DB0B9F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7103" y="250517"/>
              <a:ext cx="3495897" cy="245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292CE44A-0C7C-56B5-57B4-0ED7F215D0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3269" y="250517"/>
              <a:ext cx="3260927" cy="245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1D9EEFEB-5E06-D320-5C14-3D00C44B4E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2073" y="3046525"/>
              <a:ext cx="3260927" cy="245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5F1AD9FB-622A-6BDE-36A6-05B4A6DBD5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3000" y="3046524"/>
              <a:ext cx="3266739" cy="2458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4B5C289-72E0-3714-15C7-D632F331B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7045" y="1119419"/>
              <a:ext cx="4399051" cy="365576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683DDC4-1023-24E2-619E-FBD5F6E0F515}"/>
                </a:ext>
              </a:extLst>
            </p:cNvPr>
            <p:cNvSpPr txBox="1"/>
            <p:nvPr/>
          </p:nvSpPr>
          <p:spPr>
            <a:xfrm>
              <a:off x="2574628" y="4861018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CB95824-FF5F-14F9-7692-A9422CFCDE8E}"/>
                </a:ext>
              </a:extLst>
            </p:cNvPr>
            <p:cNvSpPr txBox="1"/>
            <p:nvPr/>
          </p:nvSpPr>
          <p:spPr>
            <a:xfrm>
              <a:off x="7886122" y="1817230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58426D0-2BF5-7135-FF4D-5FDE891F184A}"/>
                </a:ext>
              </a:extLst>
            </p:cNvPr>
            <p:cNvSpPr txBox="1"/>
            <p:nvPr/>
          </p:nvSpPr>
          <p:spPr>
            <a:xfrm>
              <a:off x="11179264" y="1777166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(c)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0F86D8F-9A00-F5CF-0856-2E194FEC4C21}"/>
                </a:ext>
              </a:extLst>
            </p:cNvPr>
            <p:cNvSpPr txBox="1"/>
            <p:nvPr/>
          </p:nvSpPr>
          <p:spPr>
            <a:xfrm>
              <a:off x="7886122" y="4577742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(d)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B00EDE9-EF4E-A692-61EE-D293D35A5D48}"/>
                </a:ext>
              </a:extLst>
            </p:cNvPr>
            <p:cNvSpPr txBox="1"/>
            <p:nvPr/>
          </p:nvSpPr>
          <p:spPr>
            <a:xfrm>
              <a:off x="11179264" y="4551770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(e)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8C092BE-9D7C-C928-5031-A485C12FF7B8}"/>
                </a:ext>
              </a:extLst>
            </p:cNvPr>
            <p:cNvSpPr txBox="1"/>
            <p:nvPr/>
          </p:nvSpPr>
          <p:spPr>
            <a:xfrm>
              <a:off x="6509620" y="42395"/>
              <a:ext cx="1469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Non-weighted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E344EA2-A034-BF25-CF8A-7E070B1C3E0C}"/>
                </a:ext>
              </a:extLst>
            </p:cNvPr>
            <p:cNvSpPr txBox="1"/>
            <p:nvPr/>
          </p:nvSpPr>
          <p:spPr>
            <a:xfrm>
              <a:off x="9709391" y="42394"/>
              <a:ext cx="1469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Non-weighted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5B5448C-DB80-6536-AB78-77E3AC11B271}"/>
                </a:ext>
              </a:extLst>
            </p:cNvPr>
            <p:cNvSpPr txBox="1"/>
            <p:nvPr/>
          </p:nvSpPr>
          <p:spPr>
            <a:xfrm>
              <a:off x="6509619" y="2808802"/>
              <a:ext cx="1469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Weighted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9DEDA8D-92B3-153C-E50C-E49BB6F53E4E}"/>
                </a:ext>
              </a:extLst>
            </p:cNvPr>
            <p:cNvSpPr txBox="1"/>
            <p:nvPr/>
          </p:nvSpPr>
          <p:spPr>
            <a:xfrm>
              <a:off x="9770546" y="2808802"/>
              <a:ext cx="1469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Weighted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7678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AF97DB5-FC66-EA7E-BD95-FA8DA2227DCB}"/>
              </a:ext>
            </a:extLst>
          </p:cNvPr>
          <p:cNvGrpSpPr/>
          <p:nvPr/>
        </p:nvGrpSpPr>
        <p:grpSpPr>
          <a:xfrm>
            <a:off x="1828800" y="1372493"/>
            <a:ext cx="11782530" cy="6488010"/>
            <a:chOff x="1828800" y="1372493"/>
            <a:chExt cx="11782530" cy="648801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D48920E-8433-C55D-C0A2-769C10CDFF0B}"/>
                </a:ext>
              </a:extLst>
            </p:cNvPr>
            <p:cNvGrpSpPr/>
            <p:nvPr/>
          </p:nvGrpSpPr>
          <p:grpSpPr>
            <a:xfrm>
              <a:off x="1828800" y="1372493"/>
              <a:ext cx="11782530" cy="6488010"/>
              <a:chOff x="0" y="0"/>
              <a:chExt cx="11785599" cy="64897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77546F7-EA45-A4E2-5F39-4A70F3C4DC01}"/>
                  </a:ext>
                </a:extLst>
              </p:cNvPr>
              <p:cNvSpPr/>
              <p:nvPr/>
            </p:nvSpPr>
            <p:spPr>
              <a:xfrm>
                <a:off x="0" y="0"/>
                <a:ext cx="11785599" cy="6489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9"/>
              </a:p>
            </p:txBody>
          </p:sp>
          <p:pic>
            <p:nvPicPr>
              <p:cNvPr id="5" name="Picture 4" descr="A picture containing green, vegetable, pea&#10;&#10;Description automatically generated">
                <a:extLst>
                  <a:ext uri="{FF2B5EF4-FFF2-40B4-BE49-F238E27FC236}">
                    <a16:creationId xmlns:a16="http://schemas.microsoft.com/office/drawing/2014/main" id="{D8C30801-57AC-B4CD-C95D-F4A39AA92E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2436" t="12202" r="23718" b="11310"/>
              <a:stretch/>
            </p:blipFill>
            <p:spPr>
              <a:xfrm>
                <a:off x="406400" y="368300"/>
                <a:ext cx="2739642" cy="2794000"/>
              </a:xfrm>
              <a:prstGeom prst="rect">
                <a:avLst/>
              </a:prstGeom>
            </p:spPr>
          </p:pic>
          <p:pic>
            <p:nvPicPr>
              <p:cNvPr id="7" name="Picture 6" descr="Chart, histogram&#10;&#10;Description automatically generated">
                <a:extLst>
                  <a:ext uri="{FF2B5EF4-FFF2-40B4-BE49-F238E27FC236}">
                    <a16:creationId xmlns:a16="http://schemas.microsoft.com/office/drawing/2014/main" id="{0F0F0B2C-1B23-3607-7455-11DB97BD76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6042" y="222250"/>
                <a:ext cx="8215470" cy="279400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A2ECC01-7445-67A6-87D5-D352696821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7308" t="16666" r="23077" b="12798"/>
              <a:stretch/>
            </p:blipFill>
            <p:spPr>
              <a:xfrm>
                <a:off x="88900" y="3479800"/>
                <a:ext cx="3184485" cy="2705100"/>
              </a:xfrm>
              <a:prstGeom prst="rect">
                <a:avLst/>
              </a:prstGeom>
            </p:spPr>
          </p:pic>
          <p:pic>
            <p:nvPicPr>
              <p:cNvPr id="11" name="Picture 10" descr="Chart, histogram&#10;&#10;Description automatically generated">
                <a:extLst>
                  <a:ext uri="{FF2B5EF4-FFF2-40B4-BE49-F238E27FC236}">
                    <a16:creationId xmlns:a16="http://schemas.microsoft.com/office/drawing/2014/main" id="{852D210D-2CB7-C4A2-1C28-499F95BA79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6042" y="3276600"/>
                <a:ext cx="8141457" cy="279400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C221E0-76D6-3197-D710-7B7F96BE2B62}"/>
                  </a:ext>
                </a:extLst>
              </p:cNvPr>
              <p:cNvSpPr txBox="1"/>
              <p:nvPr/>
            </p:nvSpPr>
            <p:spPr>
              <a:xfrm>
                <a:off x="88900" y="368300"/>
                <a:ext cx="8094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399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(a)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81AA06D-1C4F-9CFE-6705-ADFBD374849B}"/>
                  </a:ext>
                </a:extLst>
              </p:cNvPr>
              <p:cNvSpPr txBox="1"/>
              <p:nvPr/>
            </p:nvSpPr>
            <p:spPr>
              <a:xfrm>
                <a:off x="85568" y="3342332"/>
                <a:ext cx="8094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399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(b)</a:t>
                </a: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DA6D1B3-CC23-754D-7614-128E6E8A3FC3}"/>
                </a:ext>
              </a:extLst>
            </p:cNvPr>
            <p:cNvSpPr/>
            <p:nvPr/>
          </p:nvSpPr>
          <p:spPr>
            <a:xfrm rot="5400000">
              <a:off x="8496417" y="3879252"/>
              <a:ext cx="531181" cy="67933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2562A74-7B14-FFEE-2701-0348BF4DCB4E}"/>
                </a:ext>
              </a:extLst>
            </p:cNvPr>
            <p:cNvSpPr/>
            <p:nvPr/>
          </p:nvSpPr>
          <p:spPr>
            <a:xfrm rot="5400000">
              <a:off x="8436791" y="819373"/>
              <a:ext cx="531181" cy="67933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95C5AB1-0DCC-BC32-8749-B921CCCA39DD}"/>
                </a:ext>
              </a:extLst>
            </p:cNvPr>
            <p:cNvSpPr/>
            <p:nvPr/>
          </p:nvSpPr>
          <p:spPr>
            <a:xfrm rot="10800000">
              <a:off x="5101331" y="1971469"/>
              <a:ext cx="361199" cy="51811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58E7CB8-E564-EDC4-73B6-4155943FD813}"/>
                </a:ext>
              </a:extLst>
            </p:cNvPr>
            <p:cNvSpPr/>
            <p:nvPr/>
          </p:nvSpPr>
          <p:spPr>
            <a:xfrm rot="10800000">
              <a:off x="7430303" y="1893093"/>
              <a:ext cx="361199" cy="54149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07EBDA1-B182-58CB-292F-7EA6C5DF9D66}"/>
                </a:ext>
              </a:extLst>
            </p:cNvPr>
            <p:cNvSpPr/>
            <p:nvPr/>
          </p:nvSpPr>
          <p:spPr>
            <a:xfrm rot="10800000">
              <a:off x="9766417" y="1737612"/>
              <a:ext cx="361199" cy="54149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99935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8772596-3256-231F-1989-0EDC0008DAA3}"/>
              </a:ext>
            </a:extLst>
          </p:cNvPr>
          <p:cNvGrpSpPr/>
          <p:nvPr/>
        </p:nvGrpSpPr>
        <p:grpSpPr>
          <a:xfrm>
            <a:off x="3817631" y="709450"/>
            <a:ext cx="8479472" cy="7672433"/>
            <a:chOff x="1988831" y="709448"/>
            <a:chExt cx="8479472" cy="767243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86FD5A-11AE-59B9-FF6D-2EECAA6ED09B}"/>
                </a:ext>
              </a:extLst>
            </p:cNvPr>
            <p:cNvSpPr/>
            <p:nvPr/>
          </p:nvSpPr>
          <p:spPr>
            <a:xfrm>
              <a:off x="1988831" y="709448"/>
              <a:ext cx="8479472" cy="76724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D480A86-3D83-0186-1D4E-81B4E17154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824"/>
            <a:stretch/>
          </p:blipFill>
          <p:spPr>
            <a:xfrm>
              <a:off x="2196394" y="1219319"/>
              <a:ext cx="8003600" cy="3044931"/>
            </a:xfrm>
            <a:prstGeom prst="rect">
              <a:avLst/>
            </a:prstGeom>
          </p:spPr>
        </p:pic>
        <p:pic>
          <p:nvPicPr>
            <p:cNvPr id="19" name="Picture 18" descr="A picture containing green, vegetable, pea&#10;&#10;Description automatically generated">
              <a:extLst>
                <a:ext uri="{FF2B5EF4-FFF2-40B4-BE49-F238E27FC236}">
                  <a16:creationId xmlns:a16="http://schemas.microsoft.com/office/drawing/2014/main" id="{8AEC255F-BF58-85CE-F1FC-9884674BF2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436" t="12202" r="23718" b="11310"/>
            <a:stretch/>
          </p:blipFill>
          <p:spPr>
            <a:xfrm>
              <a:off x="2811926" y="4223684"/>
              <a:ext cx="1778742" cy="1814034"/>
            </a:xfrm>
            <a:prstGeom prst="rect">
              <a:avLst/>
            </a:prstGeom>
          </p:spPr>
        </p:pic>
        <p:pic>
          <p:nvPicPr>
            <p:cNvPr id="20" name="Picture 19" descr="Chart, histogram&#10;&#10;Description automatically generated">
              <a:extLst>
                <a:ext uri="{FF2B5EF4-FFF2-40B4-BE49-F238E27FC236}">
                  <a16:creationId xmlns:a16="http://schemas.microsoft.com/office/drawing/2014/main" id="{D74444DB-C087-0F1A-CF7E-E204A9069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0668" y="4128859"/>
              <a:ext cx="5333983" cy="181403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89181DC-9DBF-52C0-8AF8-CCD21AC5C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308" t="16666" r="23077" b="12798"/>
            <a:stretch/>
          </p:blipFill>
          <p:spPr>
            <a:xfrm>
              <a:off x="2605786" y="6243858"/>
              <a:ext cx="2067561" cy="1756315"/>
            </a:xfrm>
            <a:prstGeom prst="rect">
              <a:avLst/>
            </a:prstGeom>
          </p:spPr>
        </p:pic>
        <p:pic>
          <p:nvPicPr>
            <p:cNvPr id="22" name="Picture 21" descr="Chart, histogram&#10;&#10;Description automatically generated">
              <a:extLst>
                <a:ext uri="{FF2B5EF4-FFF2-40B4-BE49-F238E27FC236}">
                  <a16:creationId xmlns:a16="http://schemas.microsoft.com/office/drawing/2014/main" id="{1FDF7762-45BF-D190-4512-35C3F3B03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90668" y="6111928"/>
              <a:ext cx="5285929" cy="181403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ED518A-2D1F-A40E-7D1A-0A9FFC428D86}"/>
                </a:ext>
              </a:extLst>
            </p:cNvPr>
            <p:cNvSpPr txBox="1"/>
            <p:nvPr/>
          </p:nvSpPr>
          <p:spPr>
            <a:xfrm>
              <a:off x="2340796" y="4205910"/>
              <a:ext cx="884540" cy="341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(d)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381FF9-39CE-1D0D-581D-9FAD0BEE0F35}"/>
                </a:ext>
              </a:extLst>
            </p:cNvPr>
            <p:cNvSpPr txBox="1"/>
            <p:nvPr/>
          </p:nvSpPr>
          <p:spPr>
            <a:xfrm>
              <a:off x="2397292" y="6148911"/>
              <a:ext cx="771546" cy="341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5260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A9D65C8-E528-F126-AF06-D6320FABBA91}"/>
              </a:ext>
            </a:extLst>
          </p:cNvPr>
          <p:cNvGrpSpPr/>
          <p:nvPr/>
        </p:nvGrpSpPr>
        <p:grpSpPr>
          <a:xfrm>
            <a:off x="2585545" y="756747"/>
            <a:ext cx="10720552" cy="7843577"/>
            <a:chOff x="756745" y="756640"/>
            <a:chExt cx="10720552" cy="784093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86FD5A-11AE-59B9-FF6D-2EECAA6ED09B}"/>
                </a:ext>
              </a:extLst>
            </p:cNvPr>
            <p:cNvSpPr/>
            <p:nvPr/>
          </p:nvSpPr>
          <p:spPr>
            <a:xfrm>
              <a:off x="756745" y="756640"/>
              <a:ext cx="10720552" cy="7840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/>
            </a:p>
          </p:txBody>
        </p:sp>
        <p:pic>
          <p:nvPicPr>
            <p:cNvPr id="19" name="Picture 18" descr="A picture containing green, vegetable, pea&#10;&#10;Description automatically generated">
              <a:extLst>
                <a:ext uri="{FF2B5EF4-FFF2-40B4-BE49-F238E27FC236}">
                  <a16:creationId xmlns:a16="http://schemas.microsoft.com/office/drawing/2014/main" id="{8AEC255F-BF58-85CE-F1FC-9884674BF2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436" t="12202" r="23718" b="11310"/>
            <a:stretch/>
          </p:blipFill>
          <p:spPr>
            <a:xfrm>
              <a:off x="1653121" y="3602537"/>
              <a:ext cx="2149315" cy="2191960"/>
            </a:xfrm>
            <a:prstGeom prst="rect">
              <a:avLst/>
            </a:prstGeom>
          </p:spPr>
        </p:pic>
        <p:pic>
          <p:nvPicPr>
            <p:cNvPr id="20" name="Picture 19" descr="Chart, histogram&#10;&#10;Description automatically generated">
              <a:extLst>
                <a:ext uri="{FF2B5EF4-FFF2-40B4-BE49-F238E27FC236}">
                  <a16:creationId xmlns:a16="http://schemas.microsoft.com/office/drawing/2014/main" id="{D74444DB-C087-0F1A-CF7E-E204A9069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2181" y="3397594"/>
              <a:ext cx="7107581" cy="241721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89181DC-9DBF-52C0-8AF8-CCD21AC5C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308" t="16666" r="23077" b="12798"/>
            <a:stretch/>
          </p:blipFill>
          <p:spPr>
            <a:xfrm>
              <a:off x="1559405" y="6067569"/>
              <a:ext cx="2388563" cy="2028994"/>
            </a:xfrm>
            <a:prstGeom prst="rect">
              <a:avLst/>
            </a:prstGeom>
          </p:spPr>
        </p:pic>
        <p:pic>
          <p:nvPicPr>
            <p:cNvPr id="22" name="Picture 21" descr="Chart, histogram&#10;&#10;Description automatically generated">
              <a:extLst>
                <a:ext uri="{FF2B5EF4-FFF2-40B4-BE49-F238E27FC236}">
                  <a16:creationId xmlns:a16="http://schemas.microsoft.com/office/drawing/2014/main" id="{1FDF7762-45BF-D190-4512-35C3F3B03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4196" y="5794497"/>
              <a:ext cx="7043549" cy="241721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ED518A-2D1F-A40E-7D1A-0A9FFC428D86}"/>
                </a:ext>
              </a:extLst>
            </p:cNvPr>
            <p:cNvSpPr txBox="1"/>
            <p:nvPr/>
          </p:nvSpPr>
          <p:spPr>
            <a:xfrm>
              <a:off x="1005033" y="3566412"/>
              <a:ext cx="105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381FF9-39CE-1D0D-581D-9FAD0BEE0F35}"/>
                </a:ext>
              </a:extLst>
            </p:cNvPr>
            <p:cNvSpPr txBox="1"/>
            <p:nvPr/>
          </p:nvSpPr>
          <p:spPr>
            <a:xfrm>
              <a:off x="1071269" y="5986961"/>
              <a:ext cx="9200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(c)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3775CE1-4EC8-7AEF-CEF0-68FCB30B0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04196" y="1000691"/>
              <a:ext cx="7043550" cy="2415589"/>
            </a:xfrm>
            <a:prstGeom prst="rect">
              <a:avLst/>
            </a:prstGeom>
          </p:spPr>
        </p:pic>
        <p:pic>
          <p:nvPicPr>
            <p:cNvPr id="3" name="Picture 2" descr="Chart&#10;&#10;Description automatically generated">
              <a:extLst>
                <a:ext uri="{FF2B5EF4-FFF2-40B4-BE49-F238E27FC236}">
                  <a16:creationId xmlns:a16="http://schemas.microsoft.com/office/drawing/2014/main" id="{5CD58C99-4725-6CCD-1D27-B9629EC47E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2755" t="16477" r="23342" b="10054"/>
            <a:stretch/>
          </p:blipFill>
          <p:spPr>
            <a:xfrm>
              <a:off x="1822974" y="1169899"/>
              <a:ext cx="1842312" cy="201882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B8D2E9A-55B0-6320-6522-023741748B70}"/>
                </a:ext>
              </a:extLst>
            </p:cNvPr>
            <p:cNvSpPr txBox="1"/>
            <p:nvPr/>
          </p:nvSpPr>
          <p:spPr>
            <a:xfrm>
              <a:off x="1034977" y="1050042"/>
              <a:ext cx="105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7765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886FD5A-11AE-59B9-FF6D-2EECAA6ED09B}"/>
              </a:ext>
            </a:extLst>
          </p:cNvPr>
          <p:cNvSpPr/>
          <p:nvPr/>
        </p:nvSpPr>
        <p:spPr>
          <a:xfrm>
            <a:off x="2585545" y="756747"/>
            <a:ext cx="10720552" cy="7843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pic>
        <p:nvPicPr>
          <p:cNvPr id="19" name="Picture 18" descr="A picture containing green, vegetable, pea&#10;&#10;Description automatically generated">
            <a:extLst>
              <a:ext uri="{FF2B5EF4-FFF2-40B4-BE49-F238E27FC236}">
                <a16:creationId xmlns:a16="http://schemas.microsoft.com/office/drawing/2014/main" id="{8AEC255F-BF58-85CE-F1FC-9884674BF2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6" t="12202" r="23718" b="11310"/>
          <a:stretch/>
        </p:blipFill>
        <p:spPr>
          <a:xfrm>
            <a:off x="3513938" y="4926872"/>
            <a:ext cx="2149315" cy="2192699"/>
          </a:xfrm>
          <a:prstGeom prst="rect">
            <a:avLst/>
          </a:prstGeom>
        </p:spPr>
      </p:pic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D74444DB-C087-0F1A-CF7E-E204A9069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998" y="4721858"/>
            <a:ext cx="7107581" cy="24180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9181DC-9DBF-52C0-8AF8-CCD21AC5CB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08" t="16666" r="23077" b="12798"/>
          <a:stretch/>
        </p:blipFill>
        <p:spPr>
          <a:xfrm>
            <a:off x="3420222" y="7392732"/>
            <a:ext cx="2388563" cy="2029678"/>
          </a:xfrm>
          <a:prstGeom prst="rect">
            <a:avLst/>
          </a:prstGeom>
        </p:spPr>
      </p:pic>
      <p:pic>
        <p:nvPicPr>
          <p:cNvPr id="22" name="Picture 21" descr="Chart, histogram&#10;&#10;Description automatically generated">
            <a:extLst>
              <a:ext uri="{FF2B5EF4-FFF2-40B4-BE49-F238E27FC236}">
                <a16:creationId xmlns:a16="http://schemas.microsoft.com/office/drawing/2014/main" id="{1FDF7762-45BF-D190-4512-35C3F3B03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5013" y="7119568"/>
            <a:ext cx="7043549" cy="24180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1ED518A-2D1F-A40E-7D1A-0A9FFC428D86}"/>
              </a:ext>
            </a:extLst>
          </p:cNvPr>
          <p:cNvSpPr txBox="1"/>
          <p:nvPr/>
        </p:nvSpPr>
        <p:spPr>
          <a:xfrm>
            <a:off x="2865848" y="4890735"/>
            <a:ext cx="1054786" cy="40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(b)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381FF9-39CE-1D0D-581D-9FAD0BEE0F35}"/>
              </a:ext>
            </a:extLst>
          </p:cNvPr>
          <p:cNvSpPr txBox="1"/>
          <p:nvPr/>
        </p:nvSpPr>
        <p:spPr>
          <a:xfrm>
            <a:off x="2932084" y="7312099"/>
            <a:ext cx="920044" cy="40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(c)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775CE1-4EC8-7AEF-CEF0-68FCB30B02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2996" y="-11658"/>
            <a:ext cx="7043550" cy="2416403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CD58C99-4725-6CCD-1D27-B9629EC47E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755" t="16477" r="23342" b="10054"/>
          <a:stretch/>
        </p:blipFill>
        <p:spPr>
          <a:xfrm>
            <a:off x="3651774" y="157607"/>
            <a:ext cx="1842312" cy="2019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8D2E9A-55B0-6320-6522-023741748B70}"/>
              </a:ext>
            </a:extLst>
          </p:cNvPr>
          <p:cNvSpPr txBox="1"/>
          <p:nvPr/>
        </p:nvSpPr>
        <p:spPr>
          <a:xfrm>
            <a:off x="2863777" y="1050248"/>
            <a:ext cx="1054786" cy="40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(a)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3599DA-26B0-7778-BF7B-64E375BEE98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228" r="-3891"/>
          <a:stretch/>
        </p:blipFill>
        <p:spPr>
          <a:xfrm>
            <a:off x="7982495" y="2310642"/>
            <a:ext cx="5179140" cy="24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2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F1AF3634-AED6-7E42-AA97-F8A7C2D15A6E}">
  <we:reference id="wa200000113" version="1.0.0.0" store="en-US" storeType="OMEX"/>
  <we:alternateReferences>
    <we:reference id="WA200000113" version="1.0.0.0" store="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B4DF6FD9-D2EB-DA4B-B583-976355E23EA5}">
  <we:reference id="0f21ddb5-5c95-4be6-81cc-d95eba46e774" version="1.0.0.0" store="EXCatalog" storeType="EXCatalog"/>
  <we:alternateReferences>
    <we:reference id="WA104380902" version="1.0.0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55000</TotalTime>
  <Words>333</Words>
  <Application>Microsoft Macintosh PowerPoint</Application>
  <PresentationFormat>Custom</PresentationFormat>
  <Paragraphs>135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DEJAVU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Achar, Sid</dc:creator>
  <cp:lastModifiedBy>Achar, Sid</cp:lastModifiedBy>
  <cp:revision>1</cp:revision>
  <dcterms:created xsi:type="dcterms:W3CDTF">2023-03-27T18:09:13Z</dcterms:created>
  <dcterms:modified xsi:type="dcterms:W3CDTF">2023-05-08T20:07:55Z</dcterms:modified>
</cp:coreProperties>
</file>